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402" r:id="rId3"/>
    <p:sldId id="257" r:id="rId4"/>
    <p:sldId id="353" r:id="rId5"/>
    <p:sldId id="354" r:id="rId6"/>
    <p:sldId id="355" r:id="rId7"/>
    <p:sldId id="356" r:id="rId8"/>
    <p:sldId id="357" r:id="rId9"/>
    <p:sldId id="358" r:id="rId10"/>
    <p:sldId id="367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729" autoAdjust="0"/>
  </p:normalViewPr>
  <p:slideViewPr>
    <p:cSldViewPr>
      <p:cViewPr varScale="1">
        <p:scale>
          <a:sx n="83" d="100"/>
          <a:sy n="83" d="100"/>
        </p:scale>
        <p:origin x="-11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FD0FD-2C13-4502-9F49-3D61EEBC00BC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AE92C-3483-485B-A304-ABC1249E3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69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AE92C-3483-485B-A304-ABC1249E30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132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AE92C-3483-485B-A304-ABC1249E30F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726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6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20.jpeg"/><Relationship Id="rId10" Type="http://schemas.openxmlformats.org/officeDocument/2006/relationships/image" Target="../media/image14.jpeg"/><Relationship Id="rId4" Type="http://schemas.openxmlformats.org/officeDocument/2006/relationships/image" Target="../media/image6.jpeg"/><Relationship Id="rId9" Type="http://schemas.openxmlformats.org/officeDocument/2006/relationships/image" Target="../media/image13.jpeg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45660"/>
            <a:ext cx="8732477" cy="411944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ea typeface="Segoe UI Emoji" panose="020B0502040204020203" pitchFamily="34" charset="0"/>
                <a:cs typeface="Times New Roman" pitchFamily="18" charset="0"/>
              </a:rPr>
              <a:t>Администрация Иркутского районного муниципального образования</a:t>
            </a:r>
            <a:b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ea typeface="Segoe UI Emoji" panose="020B0502040204020203" pitchFamily="34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ФОТОВЫСТАВКА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«ОХРАНА ТРУДА В ИРКУТСКОМ РАЙОНЕ»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581128"/>
            <a:ext cx="7801570" cy="1057672"/>
          </a:xfrm>
        </p:spPr>
        <p:txBody>
          <a:bodyPr>
            <a:normAutofit fontScale="25000" lnSpcReduction="20000"/>
          </a:bodyPr>
          <a:lstStyle/>
          <a:p>
            <a:endParaRPr lang="ru-RU" sz="5000" b="1" dirty="0" smtClean="0">
              <a:solidFill>
                <a:schemeClr val="accent1">
                  <a:lumMod val="7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ru-RU" sz="5000" b="1" dirty="0">
              <a:solidFill>
                <a:schemeClr val="accent1">
                  <a:lumMod val="7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  <a:p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2024 год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2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+mn-lt"/>
              </a:rPr>
              <a:t>МДОУ ИРМО «</a:t>
            </a:r>
            <a:r>
              <a:rPr lang="ru-RU" sz="1600" dirty="0" err="1" smtClean="0">
                <a:latin typeface="+mn-lt"/>
              </a:rPr>
              <a:t>Новолисихинский</a:t>
            </a:r>
            <a:r>
              <a:rPr lang="ru-RU" sz="1600" dirty="0" smtClean="0">
                <a:latin typeface="+mn-lt"/>
              </a:rPr>
              <a:t> детский сад»</a:t>
            </a:r>
            <a:endParaRPr lang="ru-RU" sz="1600" dirty="0">
              <a:latin typeface="+mn-lt"/>
            </a:endParaRPr>
          </a:p>
        </p:txBody>
      </p:sp>
      <p:pic>
        <p:nvPicPr>
          <p:cNvPr id="3074" name="Picture 2" descr="C:\Users\tugarinovanv\Desktop\ФОТОКОН. стенды\Макс.СОШ стен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244827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ugarinovanv\Desktop\Плишк. СОШ 2 стен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244827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tugarinovanv\Desktop\Конк. ФОТО\Новолис.дс\Новолис. дс 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3"/>
            <a:ext cx="756084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340768"/>
            <a:ext cx="7344816" cy="504056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7294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+mn-lt"/>
              </a:rPr>
              <a:t>                               </a:t>
            </a:r>
            <a:endParaRPr lang="ru-RU" sz="1600" dirty="0">
              <a:latin typeface="+mn-lt"/>
            </a:endParaRPr>
          </a:p>
        </p:txBody>
      </p:sp>
      <p:pic>
        <p:nvPicPr>
          <p:cNvPr id="4" name="Picture 2" descr="C:\Users\tugarinovanv\Desktop\ФОТОКОН. стенды\Дс Берез стен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566941"/>
            <a:ext cx="2520279" cy="323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4" name="Picture 2" descr="C:\Users\tugarinovanv\Desktop\17140946476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655272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301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73616" cy="42484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/>
              <a:t> </a:t>
            </a:r>
          </a:p>
          <a:p>
            <a:pPr marL="0" indent="0" algn="just">
              <a:buNone/>
            </a:pPr>
            <a:r>
              <a:rPr lang="ru-RU" sz="9600" dirty="0" smtClean="0"/>
              <a:t> </a:t>
            </a:r>
            <a:r>
              <a:rPr lang="ru-RU" sz="9600" dirty="0"/>
              <a:t>Для того, чтобы проинформировать сотрудников </a:t>
            </a:r>
            <a:r>
              <a:rPr lang="ru-RU" sz="9600" dirty="0" smtClean="0"/>
              <a:t>об охране труда и обо </a:t>
            </a:r>
            <a:r>
              <a:rPr lang="ru-RU" sz="9600" dirty="0"/>
              <a:t>всем, что может потребоваться в неожиданной </a:t>
            </a:r>
            <a:r>
              <a:rPr lang="ru-RU" sz="9600" dirty="0" smtClean="0"/>
              <a:t>ситуации, о правах и обязанностях работников используют информационные стенды.</a:t>
            </a:r>
            <a:endParaRPr lang="ru-RU" sz="9600" dirty="0"/>
          </a:p>
          <a:p>
            <a:pPr marL="0" indent="0">
              <a:buNone/>
            </a:pPr>
            <a:r>
              <a:rPr lang="ru-RU" sz="9600" dirty="0"/>
              <a:t> </a:t>
            </a:r>
            <a:endParaRPr lang="ru-RU" sz="9600" dirty="0" smtClean="0"/>
          </a:p>
          <a:p>
            <a:pPr marL="0" indent="0">
              <a:buNone/>
            </a:pPr>
            <a:r>
              <a:rPr lang="ru-RU" sz="9600" b="1" dirty="0" smtClean="0"/>
              <a:t>Наши стенды:</a:t>
            </a:r>
          </a:p>
          <a:p>
            <a:pPr marL="0" indent="0">
              <a:buNone/>
            </a:pPr>
            <a:endParaRPr lang="ru-RU" sz="9600" dirty="0" smtClean="0"/>
          </a:p>
          <a:p>
            <a:pPr marL="0" indent="0">
              <a:buNone/>
            </a:pPr>
            <a:endParaRPr lang="ru-RU" sz="9600" dirty="0"/>
          </a:p>
          <a:p>
            <a:pPr marL="0" indent="0" algn="just">
              <a:buNone/>
            </a:pPr>
            <a:r>
              <a:rPr lang="ru-RU" sz="9600" dirty="0" smtClean="0"/>
              <a:t> </a:t>
            </a:r>
            <a:endParaRPr lang="ru-RU" sz="9600" dirty="0"/>
          </a:p>
          <a:p>
            <a:pPr marL="0" indent="0">
              <a:buNone/>
            </a:pPr>
            <a:r>
              <a:rPr lang="ru-RU" sz="7200" dirty="0" smtClean="0"/>
              <a:t>МДОУ ИРМО</a:t>
            </a:r>
          </a:p>
          <a:p>
            <a:pPr marL="0" indent="0">
              <a:buNone/>
            </a:pPr>
            <a:r>
              <a:rPr lang="ru-RU" sz="7200" dirty="0" smtClean="0"/>
              <a:t>«</a:t>
            </a:r>
            <a:r>
              <a:rPr lang="ru-RU" sz="7200" dirty="0" err="1" smtClean="0"/>
              <a:t>Горячеключевской</a:t>
            </a:r>
            <a:r>
              <a:rPr lang="ru-RU" sz="7200" dirty="0" smtClean="0"/>
              <a:t> детский</a:t>
            </a:r>
          </a:p>
          <a:p>
            <a:pPr marL="0" indent="0">
              <a:buNone/>
            </a:pPr>
            <a:r>
              <a:rPr lang="ru-RU" sz="7200" dirty="0" smtClean="0"/>
              <a:t> сад»</a:t>
            </a:r>
            <a:r>
              <a:rPr lang="ru-RU" sz="7200" dirty="0"/>
              <a:t/>
            </a:r>
            <a:br>
              <a:rPr lang="ru-RU" sz="7200" dirty="0"/>
            </a:br>
            <a:endParaRPr lang="ru-RU" sz="72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2" descr="C:\Users\tugarinovanv\Desktop\ФОТОКОН. стенды\Горячекл.д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52936"/>
            <a:ext cx="501587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43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+mn-lt"/>
              </a:rPr>
              <a:t>МДОУ ИРМО «Детский сад «Березовый»                     МОУ ИРМО «</a:t>
            </a:r>
            <a:r>
              <a:rPr lang="ru-RU" sz="1600" dirty="0" err="1" smtClean="0">
                <a:latin typeface="+mn-lt"/>
              </a:rPr>
              <a:t>Максимовская</a:t>
            </a:r>
            <a:r>
              <a:rPr lang="ru-RU" sz="1600" dirty="0" smtClean="0">
                <a:latin typeface="+mn-lt"/>
              </a:rPr>
              <a:t> СОШ»</a:t>
            </a:r>
            <a:endParaRPr lang="ru-RU" sz="1600" dirty="0">
              <a:latin typeface="+mn-lt"/>
            </a:endParaRPr>
          </a:p>
        </p:txBody>
      </p:sp>
      <p:pic>
        <p:nvPicPr>
          <p:cNvPr id="4" name="Picture 2" descr="C:\Users\tugarinovanv\Desktop\ФОТОКОН. стенды\Дс Берез стен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6940"/>
            <a:ext cx="3754760" cy="361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ugarinovanv\Desktop\ФОТОКОН. стенды\Макс.СОШ стен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96044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033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+mn-lt"/>
              </a:rPr>
              <a:t>МДОУ ИРМО «Детский сад «Стрижи 2»                     МОУ ИРМО «</a:t>
            </a:r>
            <a:r>
              <a:rPr lang="ru-RU" sz="1600" dirty="0" err="1" smtClean="0">
                <a:latin typeface="+mn-lt"/>
              </a:rPr>
              <a:t>Плишкинская</a:t>
            </a:r>
            <a:r>
              <a:rPr lang="ru-RU" sz="1600" dirty="0" smtClean="0">
                <a:latin typeface="+mn-lt"/>
              </a:rPr>
              <a:t> СОШ»</a:t>
            </a:r>
            <a:endParaRPr lang="ru-RU" sz="1600" dirty="0">
              <a:latin typeface="+mn-lt"/>
            </a:endParaRPr>
          </a:p>
        </p:txBody>
      </p:sp>
      <p:pic>
        <p:nvPicPr>
          <p:cNvPr id="4" name="Picture 2" descr="C:\Users\tugarinovanv\Desktop\ФОТОКОН. стенды\Дс Берез стен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6940"/>
            <a:ext cx="3754760" cy="361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ugarinovanv\Desktop\ФОТОКОН. стенды\Макс.СОШ стен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96044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tugarinovanv\Desktop\ФОТОКОН. стенды\Стрижи 2 стен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1018"/>
            <a:ext cx="4032448" cy="364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ugarinovanv\Desktop\Плишк. СОШ 2 стенд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96044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251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+mn-lt"/>
              </a:rPr>
              <a:t>МДОУ ИРМО «Смоленский детский сад»                     МДОУ ИРМО «</a:t>
            </a:r>
            <a:r>
              <a:rPr lang="ru-RU" sz="1600" dirty="0" err="1" smtClean="0">
                <a:latin typeface="+mn-lt"/>
              </a:rPr>
              <a:t>Хомутовский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дс</a:t>
            </a:r>
            <a:r>
              <a:rPr lang="ru-RU" sz="1600" dirty="0" smtClean="0">
                <a:latin typeface="+mn-lt"/>
              </a:rPr>
              <a:t> № 2»</a:t>
            </a:r>
            <a:endParaRPr lang="ru-RU" sz="1600" dirty="0">
              <a:latin typeface="+mn-lt"/>
            </a:endParaRPr>
          </a:p>
        </p:txBody>
      </p:sp>
      <p:pic>
        <p:nvPicPr>
          <p:cNvPr id="4" name="Picture 2" descr="C:\Users\tugarinovanv\Desktop\ФОТОКОН. стенды\Дс Берез стен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6940"/>
            <a:ext cx="3754760" cy="361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ugarinovanv\Desktop\ФОТОКОН. стенды\Макс.СОШ стен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244827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tugarinovanv\Desktop\ФОТОКОН. стенды\Стрижи 2 стен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1018"/>
            <a:ext cx="4032448" cy="364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ugarinovanv\Desktop\Плишк. СОШ 2 стенд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244827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tugarinovanv\Desktop\ФОТОКОН. стенды\Хо.дс 2 стенд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392488" cy="3672408"/>
          </a:xfrm>
          <a:prstGeom prst="rect">
            <a:avLst/>
          </a:prstGeom>
          <a:noFill/>
          <a:scene3d>
            <a:camera prst="orthographicFront">
              <a:rot lat="21299999" lon="60000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ugarinovanv\Desktop\ФОТОКОН. стенды\Смол.дс.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17646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655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+mn-lt"/>
              </a:rPr>
              <a:t>МДОУ ИРМО «</a:t>
            </a:r>
            <a:r>
              <a:rPr lang="ru-RU" sz="1600" dirty="0" err="1" smtClean="0">
                <a:latin typeface="+mn-lt"/>
              </a:rPr>
              <a:t>Хомутовский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дс</a:t>
            </a:r>
            <a:r>
              <a:rPr lang="ru-RU" sz="1600" dirty="0" smtClean="0">
                <a:latin typeface="+mn-lt"/>
              </a:rPr>
              <a:t> № 1»                    МДОУ ИРМО «</a:t>
            </a:r>
            <a:r>
              <a:rPr lang="ru-RU" sz="1600" dirty="0" err="1" smtClean="0">
                <a:latin typeface="+mn-lt"/>
              </a:rPr>
              <a:t>Еловский</a:t>
            </a:r>
            <a:r>
              <a:rPr lang="ru-RU" sz="1600" dirty="0" smtClean="0">
                <a:latin typeface="+mn-lt"/>
              </a:rPr>
              <a:t> детский сад»</a:t>
            </a:r>
            <a:endParaRPr lang="ru-RU" sz="1600" dirty="0">
              <a:latin typeface="+mn-lt"/>
            </a:endParaRPr>
          </a:p>
        </p:txBody>
      </p:sp>
      <p:pic>
        <p:nvPicPr>
          <p:cNvPr id="4" name="Picture 2" descr="C:\Users\tugarinovanv\Desktop\ФОТОКОН. стенды\Дс Берез стен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6940"/>
            <a:ext cx="3754760" cy="361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ugarinovanv\Desktop\ФОТОКОН. стенды\Макс.СОШ стен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244827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tugarinovanv\Desktop\ФОТОКОН. стенды\Стрижи 2 стен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1018"/>
            <a:ext cx="4032448" cy="364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ugarinovanv\Desktop\Плишк. СОШ 2 стенд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244827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ugarinovanv\Desktop\ФОТОКОН. стенды\Смол.дс.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17646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tugarinovanv\Desktop\ФОТОКОН. стенды\Хом.дс 1 стенд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17646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ugarinovanv\Desktop\ФОТОКОН. стенды\Елов.дс стенд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88843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57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+mn-lt"/>
              </a:rPr>
              <a:t>МДОУ ИРМО «Марковский детский сад»                                       РСП «Топка»</a:t>
            </a:r>
            <a:endParaRPr lang="ru-RU" sz="1600" dirty="0">
              <a:latin typeface="+mn-lt"/>
            </a:endParaRPr>
          </a:p>
        </p:txBody>
      </p:sp>
      <p:pic>
        <p:nvPicPr>
          <p:cNvPr id="4" name="Picture 2" descr="C:\Users\tugarinovanv\Desktop\ФОТОКОН. стенды\Дс Берез стен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6940"/>
            <a:ext cx="3754760" cy="361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ugarinovanv\Desktop\ФОТОКОН. стенды\Макс.СОШ стен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244827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tugarinovanv\Desktop\ФОТОКОН. стенды\Стрижи 2 стен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1018"/>
            <a:ext cx="4032448" cy="364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ugarinovanv\Desktop\Плишк. СОШ 2 стенд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244827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tugarinovanv\Desktop\ФОТОКОН. стенды\Хо.дс 2 стенд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392488" cy="3672408"/>
          </a:xfrm>
          <a:prstGeom prst="rect">
            <a:avLst/>
          </a:prstGeom>
          <a:noFill/>
          <a:scene3d>
            <a:camera prst="orthographicFront">
              <a:rot lat="21299999" lon="60000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ugarinovanv\Desktop\ФОТОКОН. стенды\Смол.дс.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17646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tugarinovanv\Desktop\ФОТОКОН. стенды\Хом.дс 1 стенд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17646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ugarinovanv\Desktop\ФОТОКОН. стенды\Елов.дс стенд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88843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tugarinovanv\Desktop\ФОТОКОН. стенды\Дс Молод.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96044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ugarinovanv\Desktop\ФОТОКОН. стенды\МГЦ Изучение наглядн. пособия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268760"/>
            <a:ext cx="424847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tugarinovanv\Desktop\ФОТОКОН. стенды\Марк дс стенд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268760"/>
            <a:ext cx="424847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tugarinovanv\Desktop\Топка стенд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270" y="1268760"/>
            <a:ext cx="396621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tugarinovanv\Desktop\photo_2024-04-19_11-24-54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270" y="1268760"/>
            <a:ext cx="396621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232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+mn-lt"/>
              </a:rPr>
              <a:t>МДОУ ИРМО «</a:t>
            </a:r>
            <a:r>
              <a:rPr lang="ru-RU" sz="1600" dirty="0" err="1" smtClean="0">
                <a:latin typeface="+mn-lt"/>
              </a:rPr>
              <a:t>Мамоновский</a:t>
            </a:r>
            <a:r>
              <a:rPr lang="ru-RU" sz="1600" dirty="0" smtClean="0">
                <a:latin typeface="+mn-lt"/>
              </a:rPr>
              <a:t> детский сад»                       МОУ ИРМО «</a:t>
            </a:r>
            <a:r>
              <a:rPr lang="ru-RU" sz="1600" dirty="0" err="1" smtClean="0">
                <a:latin typeface="+mn-lt"/>
              </a:rPr>
              <a:t>Кудинская</a:t>
            </a:r>
            <a:r>
              <a:rPr lang="ru-RU" sz="1600" dirty="0" smtClean="0">
                <a:latin typeface="+mn-lt"/>
              </a:rPr>
              <a:t> СОШ»</a:t>
            </a:r>
            <a:endParaRPr lang="ru-RU" sz="1600" dirty="0">
              <a:latin typeface="+mn-lt"/>
            </a:endParaRPr>
          </a:p>
        </p:txBody>
      </p:sp>
      <p:pic>
        <p:nvPicPr>
          <p:cNvPr id="4" name="Picture 2" descr="C:\Users\tugarinovanv\Desktop\ФОТОКОН. стенды\Дс Берез стен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6940"/>
            <a:ext cx="3754760" cy="361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ugarinovanv\Desktop\ФОТОКОН. стенды\Макс.СОШ стен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244827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tugarinovanv\Desktop\ФОТОКОН. стенды\Стрижи 2 стен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1018"/>
            <a:ext cx="4032448" cy="364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ugarinovanv\Desktop\Плишк. СОШ 2 стенд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244827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tugarinovanv\Desktop\ФОТОКОН. стенды\Хо.дс 2 стенд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392488" cy="3672408"/>
          </a:xfrm>
          <a:prstGeom prst="rect">
            <a:avLst/>
          </a:prstGeom>
          <a:noFill/>
          <a:scene3d>
            <a:camera prst="orthographicFront">
              <a:rot lat="21299999" lon="60000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ugarinovanv\Desktop\ФОТОКОН. стенды\Смол.дс.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17646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tugarinovanv\Desktop\ФОТОКОН. стенды\Хом.дс 1 стенд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17646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ugarinovanv\Desktop\ФОТОКОН. стенды\Елов.дс стенд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88843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tugarinovanv\Desktop\ФОТОКОН. стенды\Дс Молод.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96044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ugarinovanv\Desktop\ФОТОКОН. стенды\МГЦ Изучение наглядн. пособия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268760"/>
            <a:ext cx="424847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tugarinovanv\Desktop\ФОТОКОН. стенды\Марк дс стенд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268760"/>
            <a:ext cx="424847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tugarinovanv\Desktop\Топка стенд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270" y="1268760"/>
            <a:ext cx="396621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tugarinovanv\Desktop\Мамон.дс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268760"/>
            <a:ext cx="424847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tugarinovanv\Desktop\Куд.СОШ 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270" y="1268759"/>
            <a:ext cx="3966210" cy="457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1112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2984</TotalTime>
  <Words>105</Words>
  <Application>Microsoft Office PowerPoint</Application>
  <PresentationFormat>Экран (4:3)</PresentationFormat>
  <Paragraphs>27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Администрация Иркутского районного муниципального образования     ФОТОВЫСТАВКА «ОХРАНА ТРУДА В ИРКУТСКОМ РАЙОНЕ»</vt:lpstr>
      <vt:lpstr>                               </vt:lpstr>
      <vt:lpstr> </vt:lpstr>
      <vt:lpstr>МДОУ ИРМО «Детский сад «Березовый»                     МОУ ИРМО «Максимовская СОШ»</vt:lpstr>
      <vt:lpstr>МДОУ ИРМО «Детский сад «Стрижи 2»                     МОУ ИРМО «Плишкинская СОШ»</vt:lpstr>
      <vt:lpstr>МДОУ ИРМО «Смоленский детский сад»                     МДОУ ИРМО «Хомутовский дс № 2»</vt:lpstr>
      <vt:lpstr>МДОУ ИРМО «Хомутовский дс № 1»                    МДОУ ИРМО «Еловский детский сад»</vt:lpstr>
      <vt:lpstr>МДОУ ИРМО «Марковский детский сад»                                       РСП «Топка»</vt:lpstr>
      <vt:lpstr>МДОУ ИРМО «Мамоновский детский сад»                       МОУ ИРМО «Кудинская СОШ»</vt:lpstr>
      <vt:lpstr>МДОУ ИРМО «Новолисихинский детский сад»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Объединение и унификация процедур аттестации рабочих мест по условиям труда и специальной оценки условий труда (сравнительный анализ) </dc:title>
  <dc:creator>USer</dc:creator>
  <cp:lastModifiedBy>Тугаринова Наталья Владимировна</cp:lastModifiedBy>
  <cp:revision>249</cp:revision>
  <cp:lastPrinted>2024-01-18T06:29:28Z</cp:lastPrinted>
  <dcterms:created xsi:type="dcterms:W3CDTF">2013-06-02T09:15:02Z</dcterms:created>
  <dcterms:modified xsi:type="dcterms:W3CDTF">2024-04-26T05:47:17Z</dcterms:modified>
</cp:coreProperties>
</file>