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270" r:id="rId3"/>
    <p:sldId id="269" r:id="rId4"/>
    <p:sldId id="276" r:id="rId5"/>
    <p:sldId id="278" r:id="rId6"/>
    <p:sldId id="290" r:id="rId7"/>
    <p:sldId id="291" r:id="rId8"/>
    <p:sldId id="259" r:id="rId9"/>
    <p:sldId id="271" r:id="rId10"/>
    <p:sldId id="283" r:id="rId11"/>
    <p:sldId id="286" r:id="rId12"/>
    <p:sldId id="281" r:id="rId13"/>
    <p:sldId id="282" r:id="rId14"/>
    <p:sldId id="273" r:id="rId15"/>
    <p:sldId id="267" r:id="rId16"/>
    <p:sldId id="261" r:id="rId17"/>
    <p:sldId id="264" r:id="rId18"/>
    <p:sldId id="263" r:id="rId19"/>
    <p:sldId id="265" r:id="rId20"/>
    <p:sldId id="27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26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DBF"/>
    <a:srgbClr val="FFCCFF"/>
    <a:srgbClr val="F5EFF5"/>
    <a:srgbClr val="EFEEE1"/>
    <a:srgbClr val="E4ECE4"/>
    <a:srgbClr val="F6F5EE"/>
    <a:srgbClr val="F4F5EF"/>
    <a:srgbClr val="E7E8E9"/>
    <a:srgbClr val="EE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24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9404258993230756E-2"/>
          <c:w val="1"/>
          <c:h val="0.703827345419926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безвозмездные!$A$30</c:f>
              <c:strCache>
                <c:ptCount val="1"/>
                <c:pt idx="0">
                  <c:v>Дотации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2.7713428312562084E-3"/>
                  <c:y val="-2.88560452562763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Times New Roman" pitchFamily="18" charset="0"/>
                        <a:cs typeface="Times New Roman" pitchFamily="18" charset="0"/>
                      </a:rPr>
                      <a:t>0,0</a:t>
                    </a:r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безвозмездные!$B$29:$D$29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безвозмездные!$B$30:$D$30</c:f>
              <c:numCache>
                <c:formatCode>General</c:formatCode>
                <c:ptCount val="3"/>
                <c:pt idx="0" formatCode="#,##0.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безвозмездные!$A$31</c:f>
              <c:strCache>
                <c:ptCount val="1"/>
                <c:pt idx="0">
                  <c:v>Субсидии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-1.3856714156281042E-3"/>
                  <c:y val="-1.803502828517267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42,1%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85371325024834E-2"/>
                  <c:y val="-2.524932361543524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54,2%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44280226281381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27,7%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безвозмездные!$B$29:$D$29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безвозмездные!$B$31:$D$31</c:f>
              <c:numCache>
                <c:formatCode>#,##0.0</c:formatCode>
                <c:ptCount val="3"/>
                <c:pt idx="0">
                  <c:v>981.7</c:v>
                </c:pt>
                <c:pt idx="1">
                  <c:v>1550.1</c:v>
                </c:pt>
                <c:pt idx="2">
                  <c:v>502.2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безвозмездные!$A$32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8013728403165327E-2"/>
                  <c:y val="-1.80350282851727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56,0%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70742650049667E-2"/>
                  <c:y val="-1.44280226281381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45,7%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13728403165251E-2"/>
                  <c:y val="-1.442802262813818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72,1%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безвозмездные!$B$29:$D$29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безвозмездные!$B$32:$D$32</c:f>
              <c:numCache>
                <c:formatCode>#,##0.0</c:formatCode>
                <c:ptCount val="3"/>
                <c:pt idx="0">
                  <c:v>1303.8</c:v>
                </c:pt>
                <c:pt idx="1">
                  <c:v>1308.8</c:v>
                </c:pt>
                <c:pt idx="2">
                  <c:v>1308.5999999999999</c:v>
                </c:pt>
              </c:numCache>
            </c:numRef>
          </c:val>
        </c:ser>
        <c:ser>
          <c:idx val="3"/>
          <c:order val="3"/>
          <c:tx>
            <c:strRef>
              <c:f>безвозмездные!$A$33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8013728403165355E-2"/>
                  <c:y val="-2.164203394220724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42385571909146E-2"/>
                  <c:y val="-1.082130098729709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85071234421561E-2"/>
                  <c:y val="-1.442830664433163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безвозмездные!$B$29:$D$29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безвозмездные!$B$33:$D$33</c:f>
              <c:numCache>
                <c:formatCode>#,##0.0</c:formatCode>
                <c:ptCount val="3"/>
                <c:pt idx="0">
                  <c:v>150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4"/>
          <c:order val="4"/>
          <c:tx>
            <c:strRef>
              <c:f>безвозмездные!$A$34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2.355641406567777E-2"/>
                  <c:y val="-1.80350282851727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85071234421561E-2"/>
                  <c:y val="-1.80350282851727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2775689693408E-2"/>
                  <c:y val="-2.164203394220724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безвозмездные!$B$29:$D$29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безвозмездные!$B$34:$D$34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3646080"/>
        <c:axId val="183647616"/>
        <c:axId val="0"/>
      </c:bar3DChart>
      <c:catAx>
        <c:axId val="183646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647616"/>
        <c:crosses val="autoZero"/>
        <c:auto val="1"/>
        <c:lblAlgn val="ctr"/>
        <c:lblOffset val="100"/>
        <c:noMultiLvlLbl val="0"/>
      </c:catAx>
      <c:valAx>
        <c:axId val="18364761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3646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165799621875364E-2"/>
          <c:y val="0.87382488724899388"/>
          <c:w val="0.94365467235308387"/>
          <c:h val="0.1186534435326970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37021870010708E-2"/>
          <c:w val="0.60207700789197827"/>
          <c:h val="0.87044148078500161"/>
        </c:manualLayout>
      </c:layout>
      <c:pie3DChart>
        <c:varyColors val="1"/>
        <c:ser>
          <c:idx val="0"/>
          <c:order val="0"/>
          <c:tx>
            <c:strRef>
              <c:f>Лист1!$B$7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explosion val="19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explosion val="19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2303250152410708E-2"/>
                  <c:y val="-1.2662173338764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7886528682649184E-2"/>
                  <c:y val="8.736788191142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078580097087376E-3"/>
                  <c:y val="-2.2990147987323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6185876639290317E-2"/>
                  <c:y val="-4.56417908298255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387442945181628E-2"/>
                  <c:y val="-4.85447604587144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206980018310339E-2"/>
                  <c:y val="-2.88965067911475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Лист1!$A$8:$A$14</c:f>
              <c:strCache>
                <c:ptCount val="7"/>
                <c:pt idx="0">
                  <c:v>Общегосударственные вопросы, 168.6 млн. руб.</c:v>
                </c:pt>
                <c:pt idx="1">
                  <c:v>Национальная экономика, 60.7 млн. руб.</c:v>
                </c:pt>
                <c:pt idx="2">
                  <c:v>Жилищно-коммунальное хозяйство, 78.2 млн. руб.</c:v>
                </c:pt>
                <c:pt idx="3">
                  <c:v>Образование, 2 727.4 млн.руб.</c:v>
                </c:pt>
                <c:pt idx="4">
                  <c:v>Социальная политика, 66.7 млн. руб.</c:v>
                </c:pt>
                <c:pt idx="5">
                  <c:v>Межбюджетные трансферты бюджетам поселений, входящим в состав Иркутского района, 195.5 млн. руб.</c:v>
                </c:pt>
                <c:pt idx="6">
                  <c:v>Прочие расходы, 23.4 млн. руб.</c:v>
                </c:pt>
              </c:strCache>
            </c:strRef>
          </c:cat>
          <c:val>
            <c:numRef>
              <c:f>Лист1!$B$8:$B$14</c:f>
              <c:numCache>
                <c:formatCode>#,##0.0</c:formatCode>
                <c:ptCount val="7"/>
                <c:pt idx="0">
                  <c:v>168.6</c:v>
                </c:pt>
                <c:pt idx="1">
                  <c:v>60.7</c:v>
                </c:pt>
                <c:pt idx="2">
                  <c:v>78.2</c:v>
                </c:pt>
                <c:pt idx="3">
                  <c:v>2727.4</c:v>
                </c:pt>
                <c:pt idx="4">
                  <c:v>66.7</c:v>
                </c:pt>
                <c:pt idx="5">
                  <c:v>195.5</c:v>
                </c:pt>
                <c:pt idx="6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txPr>
          <a:bodyPr/>
          <a:lstStyle/>
          <a:p>
            <a:pPr>
              <a:defRPr lang="ru-RU"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264361728552779"/>
          <c:y val="0"/>
          <c:w val="0.43596160772582754"/>
          <c:h val="1"/>
        </c:manualLayout>
      </c:layout>
      <c:overlay val="0"/>
      <c:spPr>
        <a:ln w="19050"/>
      </c:spPr>
      <c:txPr>
        <a:bodyPr/>
        <a:lstStyle/>
        <a:p>
          <a:pPr>
            <a:defRPr sz="1400" kern="120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219641881740165"/>
          <c:y val="2.903651137527929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7703763787213805"/>
                  <c:y val="-0.300744747497191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80142373989219"/>
                  <c:y val="0.11911099384019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2698.4</c:v>
                </c:pt>
                <c:pt idx="1">
                  <c:v>969.1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479736494113136"/>
          <c:y val="5.445500446023418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892947433039889"/>
                  <c:y val="-0.325979904470341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138771846059404"/>
                  <c:y val="0.126883361618461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2801.8</c:v>
                </c:pt>
                <c:pt idx="1">
                  <c:v>518.70000000000005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72698539700426"/>
          <c:y val="3.6838012150697112E-4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3671763371148119"/>
                  <c:y val="-0.290801753021594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438433974705791"/>
                  <c:y val="9.7561162794777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3070.8</c:v>
                </c:pt>
                <c:pt idx="1">
                  <c:v>589.6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14500655041707"/>
          <c:y val="5.644552511090810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4803335959004333"/>
                  <c:y val="-0.23585929323400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354771973675813"/>
                  <c:y val="0.103967221777586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2193.6</c:v>
                </c:pt>
                <c:pt idx="1">
                  <c:v>399.8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0.21196156114687542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2727.4</c:v>
                </c:pt>
                <c:pt idx="1">
                  <c:v>2999.3</c:v>
                </c:pt>
                <c:pt idx="2">
                  <c:v>2124.3000000000002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6.6</c:v>
                </c:pt>
                <c:pt idx="1">
                  <c:v>5.7</c:v>
                </c:pt>
                <c:pt idx="2">
                  <c:v>6.5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66.7</c:v>
                </c:pt>
                <c:pt idx="1">
                  <c:v>64.7</c:v>
                </c:pt>
                <c:pt idx="2">
                  <c:v>61.8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1.1000000000000001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6177664"/>
        <c:axId val="46183552"/>
        <c:axId val="0"/>
      </c:bar3DChart>
      <c:catAx>
        <c:axId val="4617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6183552"/>
        <c:crosses val="autoZero"/>
        <c:auto val="1"/>
        <c:lblAlgn val="ctr"/>
        <c:lblOffset val="100"/>
        <c:noMultiLvlLbl val="0"/>
      </c:catAx>
      <c:valAx>
        <c:axId val="461835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46177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'основные характеристики'!$A$20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C18DBF"/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95250"/>
              <a:bevelB w="95250"/>
              <a:contourClr>
                <a:srgbClr val="000000"/>
              </a:contourClr>
            </a:sp3d>
          </c:spPr>
          <c:invertIfNegative val="0"/>
          <c:cat>
            <c:strRef>
              <c:f>'основные характеристики'!$B$19:$D$19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'основные характеристики'!$B$20:$D$20</c:f>
              <c:numCache>
                <c:formatCode>#,##0.0</c:formatCode>
                <c:ptCount val="3"/>
                <c:pt idx="0">
                  <c:v>3263.2</c:v>
                </c:pt>
                <c:pt idx="1">
                  <c:v>3660.1</c:v>
                </c:pt>
                <c:pt idx="2">
                  <c:v>2594.3000000000002</c:v>
                </c:pt>
              </c:numCache>
            </c:numRef>
          </c:val>
        </c:ser>
        <c:ser>
          <c:idx val="1"/>
          <c:order val="1"/>
          <c:tx>
            <c:strRef>
              <c:f>'основные характеристики'!$A$21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95250"/>
              <a:bevelB w="95250"/>
              <a:contourClr>
                <a:srgbClr val="000000"/>
              </a:contourClr>
            </a:sp3d>
          </c:spPr>
          <c:invertIfNegative val="0"/>
          <c:cat>
            <c:strRef>
              <c:f>'основные характеристики'!$B$19:$D$19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'основные характеристики'!$B$21:$D$21</c:f>
              <c:numCache>
                <c:formatCode>#,##0.0</c:formatCode>
                <c:ptCount val="3"/>
                <c:pt idx="0">
                  <c:v>3263.2</c:v>
                </c:pt>
                <c:pt idx="1">
                  <c:v>3660.1</c:v>
                </c:pt>
                <c:pt idx="2">
                  <c:v>2594.3000000000002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739264"/>
        <c:axId val="49843584"/>
        <c:axId val="0"/>
      </c:bar3DChart>
      <c:catAx>
        <c:axId val="4973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49843584"/>
        <c:crosses val="autoZero"/>
        <c:auto val="1"/>
        <c:lblAlgn val="ctr"/>
        <c:lblOffset val="100"/>
        <c:noMultiLvlLbl val="0"/>
      </c:catAx>
      <c:valAx>
        <c:axId val="498435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973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490198407073543E-2"/>
          <c:y val="4.8573395548076187E-3"/>
          <c:w val="0.91405792076742431"/>
          <c:h val="0.70348810525510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18DB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общ!$B$12:$D$12</c:f>
              <c:numCache>
                <c:formatCode>#,##0.0</c:formatCode>
                <c:ptCount val="3"/>
                <c:pt idx="0">
                  <c:v>2329.5</c:v>
                </c:pt>
                <c:pt idx="1">
                  <c:v>2862.1</c:v>
                </c:pt>
                <c:pt idx="2">
                  <c:v>1814.2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общ!$B$13:$D$13</c:f>
              <c:numCache>
                <c:formatCode>#,##0.0</c:formatCode>
                <c:ptCount val="3"/>
                <c:pt idx="0">
                  <c:v>264.10000000000002</c:v>
                </c:pt>
                <c:pt idx="1">
                  <c:v>156.80000000000001</c:v>
                </c:pt>
                <c:pt idx="2">
                  <c:v>157.69999999999999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Нелоговые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общ!$B$14:$D$14</c:f>
              <c:numCache>
                <c:formatCode>#,##0.0</c:formatCode>
                <c:ptCount val="3"/>
                <c:pt idx="0">
                  <c:v>669.6</c:v>
                </c:pt>
                <c:pt idx="1">
                  <c:v>641.20000000000005</c:v>
                </c:pt>
                <c:pt idx="2">
                  <c:v>622.4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2"/>
        <c:shape val="cylinder"/>
        <c:axId val="167177216"/>
        <c:axId val="168301312"/>
        <c:axId val="0"/>
      </c:bar3DChart>
      <c:catAx>
        <c:axId val="1671772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301312"/>
        <c:crosses val="autoZero"/>
        <c:auto val="1"/>
        <c:lblAlgn val="ctr"/>
        <c:lblOffset val="100"/>
        <c:noMultiLvlLbl val="0"/>
      </c:catAx>
      <c:valAx>
        <c:axId val="168301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17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129759528634753E-2"/>
          <c:y val="0.77995869349040003"/>
          <c:w val="0.96170684100234072"/>
          <c:h val="0.213594240036716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490198407073543E-2"/>
          <c:y val="4.8573395548076187E-3"/>
          <c:w val="0.91405792076742431"/>
          <c:h val="0.70348810525510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18DB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общ!$B$12:$D$12</c:f>
              <c:numCache>
                <c:formatCode>#,##0.0</c:formatCode>
                <c:ptCount val="3"/>
                <c:pt idx="0">
                  <c:v>2329.5</c:v>
                </c:pt>
                <c:pt idx="1">
                  <c:v>2862.1</c:v>
                </c:pt>
                <c:pt idx="2">
                  <c:v>1814.2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общ!$B$13:$D$13</c:f>
              <c:numCache>
                <c:formatCode>#,##0.0</c:formatCode>
                <c:ptCount val="3"/>
                <c:pt idx="0">
                  <c:v>264.10000000000002</c:v>
                </c:pt>
                <c:pt idx="1">
                  <c:v>156.80000000000001</c:v>
                </c:pt>
                <c:pt idx="2">
                  <c:v>157.69999999999999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Нелоговые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общ!$B$14:$D$14</c:f>
              <c:numCache>
                <c:formatCode>#,##0.0</c:formatCode>
                <c:ptCount val="3"/>
                <c:pt idx="0">
                  <c:v>669.6</c:v>
                </c:pt>
                <c:pt idx="1">
                  <c:v>641.20000000000005</c:v>
                </c:pt>
                <c:pt idx="2">
                  <c:v>622.4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2"/>
        <c:shape val="cylinder"/>
        <c:axId val="151544576"/>
        <c:axId val="155747072"/>
        <c:axId val="0"/>
      </c:bar3DChart>
      <c:catAx>
        <c:axId val="1515445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747072"/>
        <c:crosses val="autoZero"/>
        <c:auto val="1"/>
        <c:lblAlgn val="ctr"/>
        <c:lblOffset val="100"/>
        <c:noMultiLvlLbl val="0"/>
      </c:catAx>
      <c:valAx>
        <c:axId val="1557470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154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129759528634753E-2"/>
          <c:y val="0.77995869349040003"/>
          <c:w val="0.96170684100234072"/>
          <c:h val="0.213594240036716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28470746580186E-2"/>
          <c:y val="0"/>
          <c:w val="0.96939670544690448"/>
          <c:h val="0.621974819335319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налоговые!$A$16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C18DBF"/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95250" h="50800"/>
              <a:bevelB w="952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1952958990271E-2"/>
                  <c:y val="-2.333403560002155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78,3%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01647276547755E-2"/>
                  <c:y val="-3.50010534000323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3764963192802E-2"/>
                  <c:y val="-2.72230415333584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налоговые!$B$16:$D$16</c:f>
              <c:numCache>
                <c:formatCode>#,##0.0</c:formatCode>
                <c:ptCount val="3"/>
                <c:pt idx="0">
                  <c:v>524.1</c:v>
                </c:pt>
                <c:pt idx="1">
                  <c:v>487.29720000000003</c:v>
                </c:pt>
                <c:pt idx="2">
                  <c:v>496.52009999999996</c:v>
                </c:pt>
              </c:numCache>
            </c:numRef>
          </c:val>
        </c:ser>
        <c:ser>
          <c:idx val="1"/>
          <c:order val="1"/>
          <c:tx>
            <c:strRef>
              <c:f>налоговые!$A$17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95250"/>
              <a:bevelB w="952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301647276547755E-2"/>
                  <c:y val="-3.111204746669541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65882649837849E-2"/>
                  <c:y val="-2.722304153335848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3764963192802E-2"/>
                  <c:y val="-2.72230415333584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налоговые!$B$17:$D$17</c:f>
              <c:numCache>
                <c:formatCode>#,##0.0</c:formatCode>
                <c:ptCount val="3"/>
                <c:pt idx="0">
                  <c:v>98.6</c:v>
                </c:pt>
                <c:pt idx="1">
                  <c:v>102.1</c:v>
                </c:pt>
                <c:pt idx="2">
                  <c:v>106.2</c:v>
                </c:pt>
              </c:numCache>
            </c:numRef>
          </c:val>
        </c:ser>
        <c:ser>
          <c:idx val="2"/>
          <c:order val="2"/>
          <c:tx>
            <c:strRef>
              <c:f>налоговые!$A$18</c:f>
              <c:strCache>
                <c:ptCount val="1"/>
                <c:pt idx="0">
                  <c:v>Единый налог на вмененный доход для отдельных видов деятельности, Единый сельскохозяйственный налог, Патент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95250"/>
              <a:bevelB w="952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5039059179805419E-2"/>
                  <c:y val="-4.27790652667061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5,1%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01647276547755E-2"/>
                  <c:y val="-4.27790652667061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65882649837849E-2"/>
                  <c:y val="-4.666807120004311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налоговые!$B$18:$D$18</c:f>
              <c:numCache>
                <c:formatCode>#,##0.0</c:formatCode>
                <c:ptCount val="3"/>
                <c:pt idx="0">
                  <c:v>33.9</c:v>
                </c:pt>
                <c:pt idx="1">
                  <c:v>35.1</c:v>
                </c:pt>
                <c:pt idx="2">
                  <c:v>1.8</c:v>
                </c:pt>
              </c:numCache>
            </c:numRef>
          </c:val>
        </c:ser>
        <c:ser>
          <c:idx val="3"/>
          <c:order val="3"/>
          <c:tx>
            <c:strRef>
              <c:f>налоговые!$A$19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31750" h="12700"/>
              <a:bevelB w="317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7821176866450463E-2"/>
                  <c:y val="-3.111204746669541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74823806515325E-2"/>
                  <c:y val="-3.111204746669541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30118023128044E-2"/>
                  <c:y val="-2.333403560002155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налоговые!$B$19:$D$19</c:f>
              <c:numCache>
                <c:formatCode>#,##0.0</c:formatCode>
                <c:ptCount val="3"/>
                <c:pt idx="0">
                  <c:v>13</c:v>
                </c:pt>
                <c:pt idx="1">
                  <c:v>16.600000000000001</c:v>
                </c:pt>
                <c:pt idx="2">
                  <c:v>17.899999999999999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6880384"/>
        <c:axId val="181714944"/>
        <c:axId val="0"/>
      </c:bar3DChart>
      <c:catAx>
        <c:axId val="166880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714944"/>
        <c:crosses val="autoZero"/>
        <c:auto val="1"/>
        <c:lblAlgn val="ctr"/>
        <c:lblOffset val="100"/>
        <c:noMultiLvlLbl val="0"/>
      </c:catAx>
      <c:valAx>
        <c:axId val="1817149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6880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212101642369505E-2"/>
          <c:y val="0.7555649531359474"/>
          <c:w val="0.96662039296645597"/>
          <c:h val="0.244435046864052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72863539100894E-2"/>
          <c:y val="4.0740740740740744E-2"/>
          <c:w val="0.69090325820281995"/>
          <c:h val="0.87789402366404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неналоговые!$A$16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72,0%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53,0%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53,3%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неналоговые!$B$16:$D$16</c:f>
              <c:numCache>
                <c:formatCode>#,##0.0</c:formatCode>
                <c:ptCount val="3"/>
                <c:pt idx="0">
                  <c:v>190.2</c:v>
                </c:pt>
                <c:pt idx="1">
                  <c:v>83.1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неналоговые!$A$17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780326838569495E-3"/>
                  <c:y val="-1.088258010264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44261785857528E-3"/>
                  <c:y val="-1.088258010264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2841190571685E-3"/>
                  <c:y val="-1.088258010264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неналоговые!$B$17:$D$17</c:f>
              <c:numCache>
                <c:formatCode>#,##0.0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неналоговые!$A$18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C18DB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3890710297642921E-2"/>
                  <c:y val="7.255053401763149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34972083500449E-3"/>
                  <c:y val="7.255053401763149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39,0%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90710297642921E-2"/>
                  <c:y val="7.255053401763149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38,8%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неналоговые!$B$18:$D$18</c:f>
              <c:numCache>
                <c:formatCode>#,##0.0</c:formatCode>
                <c:ptCount val="3"/>
                <c:pt idx="0">
                  <c:v>61.2</c:v>
                </c:pt>
                <c:pt idx="1">
                  <c:v>61.2</c:v>
                </c:pt>
                <c:pt idx="2">
                  <c:v>61.2</c:v>
                </c:pt>
              </c:numCache>
            </c:numRef>
          </c:val>
        </c:ser>
        <c:ser>
          <c:idx val="3"/>
          <c:order val="3"/>
          <c:tx>
            <c:strRef>
              <c:f>неналоговые!$A$19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3890710297642921E-2"/>
                  <c:y val="-1.088258010264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2568238114387E-2"/>
                  <c:y val="7.2550534017631497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234972083500449E-3"/>
                  <c:y val="-1.0882580102644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неналоговые!$B$19:$D$19</c:f>
              <c:numCache>
                <c:formatCode>#,##0.0</c:formatCode>
                <c:ptCount val="3"/>
                <c:pt idx="0">
                  <c:v>7.8</c:v>
                </c:pt>
                <c:pt idx="1">
                  <c:v>7.6</c:v>
                </c:pt>
                <c:pt idx="2">
                  <c:v>7.6</c:v>
                </c:pt>
              </c:numCache>
            </c:numRef>
          </c:val>
        </c:ser>
        <c:ser>
          <c:idx val="4"/>
          <c:order val="4"/>
          <c:tx>
            <c:strRef>
              <c:f>неналоговые!$A$20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Lbl>
              <c:idx val="0"/>
              <c:layout>
                <c:manualLayout>
                  <c:x val="1.944699441670009E-2"/>
                  <c:y val="-3.627526700881574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8852357171558E-2"/>
                  <c:y val="-3.627526700881574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5136476228674E-2"/>
                  <c:y val="-7.2550534017631497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неналоговые!$B$15:$D$15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неналоговые!$B$20:$D$20</c:f>
              <c:numCache>
                <c:formatCode>#,##0.0</c:formatCode>
                <c:ptCount val="3"/>
                <c:pt idx="0">
                  <c:v>2.4</c:v>
                </c:pt>
                <c:pt idx="1">
                  <c:v>2.4224999999999999</c:v>
                </c:pt>
                <c:pt idx="2">
                  <c:v>2.4224999999999999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2524160"/>
        <c:axId val="182550528"/>
        <c:axId val="0"/>
      </c:bar3DChart>
      <c:catAx>
        <c:axId val="182524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550528"/>
        <c:crosses val="autoZero"/>
        <c:auto val="1"/>
        <c:lblAlgn val="ctr"/>
        <c:lblOffset val="100"/>
        <c:noMultiLvlLbl val="0"/>
      </c:catAx>
      <c:valAx>
        <c:axId val="1825505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2524160"/>
        <c:crosses val="autoZero"/>
        <c:crossBetween val="between"/>
      </c:valAx>
      <c:spPr>
        <a:scene3d>
          <a:camera prst="orthographicFront"/>
          <a:lightRig rig="threePt" dir="t"/>
        </a:scene3d>
      </c:spPr>
    </c:plotArea>
    <c:legend>
      <c:legendPos val="b"/>
      <c:layout>
        <c:manualLayout>
          <c:xMode val="edge"/>
          <c:yMode val="edge"/>
          <c:x val="0.69859061790801302"/>
          <c:y val="2.1361847787837136E-2"/>
          <c:w val="0.29740131060492292"/>
          <c:h val="0.9781811409742565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1362C-7A76-4937-9184-AEC70E84A8DD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C45F95-1C4E-4148-95B6-AB8F49832A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791715D9-5959-4303-B1E2-CAE244617A75}" type="parTrans" cxnId="{AEF4225E-CC5B-40F5-9E54-0F2A59D38D29}">
      <dgm:prSet/>
      <dgm:spPr/>
      <dgm:t>
        <a:bodyPr/>
        <a:lstStyle/>
        <a:p>
          <a:endParaRPr lang="ru-RU"/>
        </a:p>
      </dgm:t>
    </dgm:pt>
    <dgm:pt modelId="{340790D8-A27C-4697-BAB5-904BEB9536AA}" type="sibTrans" cxnId="{AEF4225E-CC5B-40F5-9E54-0F2A59D38D29}">
      <dgm:prSet/>
      <dgm:spPr/>
      <dgm:t>
        <a:bodyPr/>
        <a:lstStyle/>
        <a:p>
          <a:endParaRPr lang="ru-RU"/>
        </a:p>
      </dgm:t>
    </dgm:pt>
    <dgm:pt modelId="{3FA0FC14-2538-46F9-8DE5-B9F5E7E5556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B88613-88B6-44F1-BFC3-C36FCC94F119}" type="parTrans" cxnId="{7DA73F45-7672-45BC-9B4F-EFD56C40DB38}">
      <dgm:prSet/>
      <dgm:spPr/>
      <dgm:t>
        <a:bodyPr/>
        <a:lstStyle/>
        <a:p>
          <a:endParaRPr lang="ru-RU"/>
        </a:p>
      </dgm:t>
    </dgm:pt>
    <dgm:pt modelId="{5DE43AE8-D65C-4A7B-8C83-C873ED9040B6}" type="sibTrans" cxnId="{7DA73F45-7672-45BC-9B4F-EFD56C40DB38}">
      <dgm:prSet/>
      <dgm:spPr/>
      <dgm:t>
        <a:bodyPr/>
        <a:lstStyle/>
        <a:p>
          <a:endParaRPr lang="ru-RU"/>
        </a:p>
      </dgm:t>
    </dgm:pt>
    <dgm:pt modelId="{0DCDD2F9-913D-442E-BFE6-CF19A192420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B4F5F1C4-D62E-4613-8ABD-59B00EC1B6A7}" type="parTrans" cxnId="{9DF102AB-704E-41B3-8E86-2C27625C2239}">
      <dgm:prSet/>
      <dgm:spPr/>
      <dgm:t>
        <a:bodyPr/>
        <a:lstStyle/>
        <a:p>
          <a:endParaRPr lang="ru-RU"/>
        </a:p>
      </dgm:t>
    </dgm:pt>
    <dgm:pt modelId="{5229BF65-F924-4C62-BF03-F173E6FB7418}" type="sibTrans" cxnId="{9DF102AB-704E-41B3-8E86-2C27625C2239}">
      <dgm:prSet/>
      <dgm:spPr/>
      <dgm:t>
        <a:bodyPr/>
        <a:lstStyle/>
        <a:p>
          <a:endParaRPr lang="ru-RU"/>
        </a:p>
      </dgm:t>
    </dgm:pt>
    <dgm:pt modelId="{050F70DE-7D78-446D-8DAA-3DB1F93C766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EB2A43-BDEB-4295-AF3D-5CA8F8575FC4}" type="parTrans" cxnId="{4459985B-D427-4C04-A114-F38FBB7D1176}">
      <dgm:prSet/>
      <dgm:spPr/>
      <dgm:t>
        <a:bodyPr/>
        <a:lstStyle/>
        <a:p>
          <a:endParaRPr lang="ru-RU"/>
        </a:p>
      </dgm:t>
    </dgm:pt>
    <dgm:pt modelId="{A73C2A95-8421-4631-B3F4-8DD5B9AEDE23}" type="sibTrans" cxnId="{4459985B-D427-4C04-A114-F38FBB7D1176}">
      <dgm:prSet/>
      <dgm:spPr/>
      <dgm:t>
        <a:bodyPr/>
        <a:lstStyle/>
        <a:p>
          <a:endParaRPr lang="ru-RU"/>
        </a:p>
      </dgm:t>
    </dgm:pt>
    <dgm:pt modelId="{5FCB3B18-1819-4D66-8DD4-C4564D45A9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этап</a:t>
          </a:r>
          <a:endParaRPr lang="ru-RU" dirty="0">
            <a:solidFill>
              <a:schemeClr val="tx1"/>
            </a:solidFill>
          </a:endParaRPr>
        </a:p>
      </dgm:t>
    </dgm:pt>
    <dgm:pt modelId="{6A3717C9-C517-492C-86A1-9E0D60630372}" type="parTrans" cxnId="{0BB22E43-4CD0-4819-A429-6915432B660B}">
      <dgm:prSet/>
      <dgm:spPr/>
      <dgm:t>
        <a:bodyPr/>
        <a:lstStyle/>
        <a:p>
          <a:endParaRPr lang="ru-RU"/>
        </a:p>
      </dgm:t>
    </dgm:pt>
    <dgm:pt modelId="{8D4F15BC-5A1E-446C-AA1D-996CC5C48EDB}" type="sibTrans" cxnId="{0BB22E43-4CD0-4819-A429-6915432B660B}">
      <dgm:prSet/>
      <dgm:spPr/>
      <dgm:t>
        <a:bodyPr/>
        <a:lstStyle/>
        <a:p>
          <a:endParaRPr lang="ru-RU"/>
        </a:p>
      </dgm:t>
    </dgm:pt>
    <dgm:pt modelId="{D66D6C3F-433C-4D50-8EA7-04108E83022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80A61EC-34A8-4DCB-B7FC-AB6AB52CC730}" type="parTrans" cxnId="{9ABB19DE-E1FA-4676-9025-962D398E3FAA}">
      <dgm:prSet/>
      <dgm:spPr/>
      <dgm:t>
        <a:bodyPr/>
        <a:lstStyle/>
        <a:p>
          <a:endParaRPr lang="ru-RU"/>
        </a:p>
      </dgm:t>
    </dgm:pt>
    <dgm:pt modelId="{E0DAA80A-2EE3-4E3F-9C30-183EDE83D734}" type="sibTrans" cxnId="{9ABB19DE-E1FA-4676-9025-962D398E3FAA}">
      <dgm:prSet/>
      <dgm:spPr/>
      <dgm:t>
        <a:bodyPr/>
        <a:lstStyle/>
        <a:p>
          <a:endParaRPr lang="ru-RU"/>
        </a:p>
      </dgm:t>
    </dgm:pt>
    <dgm:pt modelId="{A5423A7E-08A7-42CC-A4ED-BB4D754CE01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 этап</a:t>
          </a:r>
          <a:endParaRPr lang="ru-RU" dirty="0">
            <a:solidFill>
              <a:schemeClr val="tx1"/>
            </a:solidFill>
          </a:endParaRPr>
        </a:p>
      </dgm:t>
    </dgm:pt>
    <dgm:pt modelId="{D420D12A-3905-4A4C-8858-992A60FE05C9}" type="parTrans" cxnId="{B5184983-C00C-4DCA-845C-D8F56BCB3D51}">
      <dgm:prSet/>
      <dgm:spPr/>
      <dgm:t>
        <a:bodyPr/>
        <a:lstStyle/>
        <a:p>
          <a:endParaRPr lang="ru-RU"/>
        </a:p>
      </dgm:t>
    </dgm:pt>
    <dgm:pt modelId="{A66BCAC6-F8A3-4C38-91D1-04BD06F70F2E}" type="sibTrans" cxnId="{B5184983-C00C-4DCA-845C-D8F56BCB3D51}">
      <dgm:prSet/>
      <dgm:spPr/>
      <dgm:t>
        <a:bodyPr/>
        <a:lstStyle/>
        <a:p>
          <a:endParaRPr lang="ru-RU"/>
        </a:p>
      </dgm:t>
    </dgm:pt>
    <dgm:pt modelId="{127A25AD-C1D3-42C5-A92C-770C2BCA6D3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3C6296-A29D-49B7-8508-ABF8EEAD5A69}" type="parTrans" cxnId="{B43F65AA-F0E5-44BD-B7A1-8628ACE1367A}">
      <dgm:prSet/>
      <dgm:spPr/>
      <dgm:t>
        <a:bodyPr/>
        <a:lstStyle/>
        <a:p>
          <a:endParaRPr lang="ru-RU"/>
        </a:p>
      </dgm:t>
    </dgm:pt>
    <dgm:pt modelId="{F68CE047-879A-4BDD-A760-626CFFF9586E}" type="sibTrans" cxnId="{B43F65AA-F0E5-44BD-B7A1-8628ACE1367A}">
      <dgm:prSet/>
      <dgm:spPr/>
      <dgm:t>
        <a:bodyPr/>
        <a:lstStyle/>
        <a:p>
          <a:endParaRPr lang="ru-RU"/>
        </a:p>
      </dgm:t>
    </dgm:pt>
    <dgm:pt modelId="{DF59F113-8978-4A11-978C-1EC0CE2AA86C}" type="pres">
      <dgm:prSet presAssocID="{6E31362C-7A76-4937-9184-AEC70E84A8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536233-5CCF-4E96-900D-3011DF34A862}" type="pres">
      <dgm:prSet presAssocID="{86C45F95-1C4E-4148-95B6-AB8F49832A31}" presName="parentText1" presStyleLbl="node1" presStyleIdx="0" presStyleCnt="4" custScaleX="23281" custLinFactNeighborX="-39077" custLinFactNeighborY="16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CE8B0-0682-4046-925D-8CBFA70BDDF3}" type="pres">
      <dgm:prSet presAssocID="{86C45F95-1C4E-4148-95B6-AB8F49832A31}" presName="childText1" presStyleLbl="solidAlignAcc1" presStyleIdx="0" presStyleCnt="4" custScaleY="33372" custLinFactNeighborX="-8989" custLinFactNeighborY="-33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FDC2-CB33-4E56-B55B-1845875B7F79}" type="pres">
      <dgm:prSet presAssocID="{0DCDD2F9-913D-442E-BFE6-CF19A1924208}" presName="parentText2" presStyleLbl="node1" presStyleIdx="1" presStyleCnt="4" custScaleX="32714" custLinFactNeighborX="-36886" custLinFactNeighborY="2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3764-3F0E-48A7-8C8D-55E686C3C046}" type="pres">
      <dgm:prSet presAssocID="{0DCDD2F9-913D-442E-BFE6-CF19A1924208}" presName="childText2" presStyleLbl="solidAlignAcc1" presStyleIdx="1" presStyleCnt="4" custScaleY="38559" custLinFactNeighborX="-9962" custLinFactNeighborY="-38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7D3A-D0AE-44B1-8C67-0D0AD9575766}" type="pres">
      <dgm:prSet presAssocID="{5FCB3B18-1819-4D66-8DD4-C4564D45A91E}" presName="parentText3" presStyleLbl="node1" presStyleIdx="2" presStyleCnt="4" custScaleX="47131" custLinFactNeighborX="-30666" custLinFactNeighborY="44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6CE2-6506-4F16-B808-BD3B1A0A83A5}" type="pres">
      <dgm:prSet presAssocID="{5FCB3B18-1819-4D66-8DD4-C4564D45A91E}" presName="childText3" presStyleLbl="solidAlignAcc1" presStyleIdx="2" presStyleCnt="4" custScaleY="34467" custLinFactNeighborX="-8743" custLinFactNeighborY="-3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0B44-0738-4F6B-AE54-F1BF241B0A95}" type="pres">
      <dgm:prSet presAssocID="{A5423A7E-08A7-42CC-A4ED-BB4D754CE015}" presName="parentText4" presStyleLbl="node1" presStyleIdx="3" presStyleCnt="4" custScaleX="80026" custLinFactNeighborX="-16981" custLinFactNeighborY="86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EF85-CD86-44EE-A375-CFDC4667A82B}" type="pres">
      <dgm:prSet presAssocID="{A5423A7E-08A7-42CC-A4ED-BB4D754CE015}" presName="childText4" presStyleLbl="solidAlignAcc1" presStyleIdx="3" presStyleCnt="4" custScaleY="29497" custLinFactNeighborX="-9276" custLinFactNeighborY="-34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CD5B5-C708-49CD-BEDB-6CD7469FA12C}" type="presOf" srcId="{050F70DE-7D78-446D-8DAA-3DB1F93C766F}" destId="{D9AB3764-3F0E-48A7-8C8D-55E686C3C046}" srcOrd="0" destOrd="0" presId="urn:microsoft.com/office/officeart/2009/3/layout/IncreasingArrowsProcess"/>
    <dgm:cxn modelId="{9DF102AB-704E-41B3-8E86-2C27625C2239}" srcId="{6E31362C-7A76-4937-9184-AEC70E84A8DD}" destId="{0DCDD2F9-913D-442E-BFE6-CF19A1924208}" srcOrd="1" destOrd="0" parTransId="{B4F5F1C4-D62E-4613-8ABD-59B00EC1B6A7}" sibTransId="{5229BF65-F924-4C62-BF03-F173E6FB7418}"/>
    <dgm:cxn modelId="{FABBF198-17D6-4A91-B63F-3BC3C3EDB8CB}" type="presOf" srcId="{D66D6C3F-433C-4D50-8EA7-04108E83022D}" destId="{14F16CE2-6506-4F16-B808-BD3B1A0A83A5}" srcOrd="0" destOrd="0" presId="urn:microsoft.com/office/officeart/2009/3/layout/IncreasingArrowsProcess"/>
    <dgm:cxn modelId="{B5184983-C00C-4DCA-845C-D8F56BCB3D51}" srcId="{6E31362C-7A76-4937-9184-AEC70E84A8DD}" destId="{A5423A7E-08A7-42CC-A4ED-BB4D754CE015}" srcOrd="3" destOrd="0" parTransId="{D420D12A-3905-4A4C-8858-992A60FE05C9}" sibTransId="{A66BCAC6-F8A3-4C38-91D1-04BD06F70F2E}"/>
    <dgm:cxn modelId="{0A989552-0B25-460B-A71B-7EFB548F94B6}" type="presOf" srcId="{86C45F95-1C4E-4148-95B6-AB8F49832A31}" destId="{3F536233-5CCF-4E96-900D-3011DF34A862}" srcOrd="0" destOrd="0" presId="urn:microsoft.com/office/officeart/2009/3/layout/IncreasingArrowsProcess"/>
    <dgm:cxn modelId="{7E4FD7E9-54DA-4BFF-B2FB-148FEC5EC03A}" type="presOf" srcId="{A5423A7E-08A7-42CC-A4ED-BB4D754CE015}" destId="{EEF40B44-0738-4F6B-AE54-F1BF241B0A95}" srcOrd="0" destOrd="0" presId="urn:microsoft.com/office/officeart/2009/3/layout/IncreasingArrowsProcess"/>
    <dgm:cxn modelId="{1AFBC5AE-BBA8-408A-A6C8-552D2FB8CEF9}" type="presOf" srcId="{6E31362C-7A76-4937-9184-AEC70E84A8DD}" destId="{DF59F113-8978-4A11-978C-1EC0CE2AA86C}" srcOrd="0" destOrd="0" presId="urn:microsoft.com/office/officeart/2009/3/layout/IncreasingArrowsProcess"/>
    <dgm:cxn modelId="{5E5D158E-0C84-4F50-A3BE-E4FE96EDAE0E}" type="presOf" srcId="{5FCB3B18-1819-4D66-8DD4-C4564D45A91E}" destId="{5A747D3A-D0AE-44B1-8C67-0D0AD9575766}" srcOrd="0" destOrd="0" presId="urn:microsoft.com/office/officeart/2009/3/layout/IncreasingArrowsProcess"/>
    <dgm:cxn modelId="{B43F65AA-F0E5-44BD-B7A1-8628ACE1367A}" srcId="{A5423A7E-08A7-42CC-A4ED-BB4D754CE015}" destId="{127A25AD-C1D3-42C5-A92C-770C2BCA6D3B}" srcOrd="0" destOrd="0" parTransId="{FC3C6296-A29D-49B7-8508-ABF8EEAD5A69}" sibTransId="{F68CE047-879A-4BDD-A760-626CFFF9586E}"/>
    <dgm:cxn modelId="{032B9B13-7ECE-4FEC-BE40-DC9452BCE6B2}" type="presOf" srcId="{3FA0FC14-2538-46F9-8DE5-B9F5E7E55565}" destId="{D66CE8B0-0682-4046-925D-8CBFA70BDDF3}" srcOrd="0" destOrd="0" presId="urn:microsoft.com/office/officeart/2009/3/layout/IncreasingArrowsProcess"/>
    <dgm:cxn modelId="{4459985B-D427-4C04-A114-F38FBB7D1176}" srcId="{0DCDD2F9-913D-442E-BFE6-CF19A1924208}" destId="{050F70DE-7D78-446D-8DAA-3DB1F93C766F}" srcOrd="0" destOrd="0" parTransId="{D7EB2A43-BDEB-4295-AF3D-5CA8F8575FC4}" sibTransId="{A73C2A95-8421-4631-B3F4-8DD5B9AEDE23}"/>
    <dgm:cxn modelId="{9ABB19DE-E1FA-4676-9025-962D398E3FAA}" srcId="{5FCB3B18-1819-4D66-8DD4-C4564D45A91E}" destId="{D66D6C3F-433C-4D50-8EA7-04108E83022D}" srcOrd="0" destOrd="0" parTransId="{680A61EC-34A8-4DCB-B7FC-AB6AB52CC730}" sibTransId="{E0DAA80A-2EE3-4E3F-9C30-183EDE83D734}"/>
    <dgm:cxn modelId="{9C711FF7-FAD9-4F24-BFBF-7E965051AB6E}" type="presOf" srcId="{0DCDD2F9-913D-442E-BFE6-CF19A1924208}" destId="{50F4FDC2-CB33-4E56-B55B-1845875B7F79}" srcOrd="0" destOrd="0" presId="urn:microsoft.com/office/officeart/2009/3/layout/IncreasingArrowsProcess"/>
    <dgm:cxn modelId="{0BB22E43-4CD0-4819-A429-6915432B660B}" srcId="{6E31362C-7A76-4937-9184-AEC70E84A8DD}" destId="{5FCB3B18-1819-4D66-8DD4-C4564D45A91E}" srcOrd="2" destOrd="0" parTransId="{6A3717C9-C517-492C-86A1-9E0D60630372}" sibTransId="{8D4F15BC-5A1E-446C-AA1D-996CC5C48EDB}"/>
    <dgm:cxn modelId="{AEF4225E-CC5B-40F5-9E54-0F2A59D38D29}" srcId="{6E31362C-7A76-4937-9184-AEC70E84A8DD}" destId="{86C45F95-1C4E-4148-95B6-AB8F49832A31}" srcOrd="0" destOrd="0" parTransId="{791715D9-5959-4303-B1E2-CAE244617A75}" sibTransId="{340790D8-A27C-4697-BAB5-904BEB9536AA}"/>
    <dgm:cxn modelId="{47E73A3B-4A76-478C-8080-C488E4D7715B}" type="presOf" srcId="{127A25AD-C1D3-42C5-A92C-770C2BCA6D3B}" destId="{CACCEF85-CD86-44EE-A375-CFDC4667A82B}" srcOrd="0" destOrd="0" presId="urn:microsoft.com/office/officeart/2009/3/layout/IncreasingArrowsProcess"/>
    <dgm:cxn modelId="{7DA73F45-7672-45BC-9B4F-EFD56C40DB38}" srcId="{86C45F95-1C4E-4148-95B6-AB8F49832A31}" destId="{3FA0FC14-2538-46F9-8DE5-B9F5E7E55565}" srcOrd="0" destOrd="0" parTransId="{2AB88613-88B6-44F1-BFC3-C36FCC94F119}" sibTransId="{5DE43AE8-D65C-4A7B-8C83-C873ED9040B6}"/>
    <dgm:cxn modelId="{6400002E-79B4-48F1-8236-31079BC17404}" type="presParOf" srcId="{DF59F113-8978-4A11-978C-1EC0CE2AA86C}" destId="{3F536233-5CCF-4E96-900D-3011DF34A862}" srcOrd="0" destOrd="0" presId="urn:microsoft.com/office/officeart/2009/3/layout/IncreasingArrowsProcess"/>
    <dgm:cxn modelId="{DBA4EDF3-281A-4EBC-9FB6-BEB43805BF45}" type="presParOf" srcId="{DF59F113-8978-4A11-978C-1EC0CE2AA86C}" destId="{D66CE8B0-0682-4046-925D-8CBFA70BDDF3}" srcOrd="1" destOrd="0" presId="urn:microsoft.com/office/officeart/2009/3/layout/IncreasingArrowsProcess"/>
    <dgm:cxn modelId="{1FF0393F-2B17-4A9C-A215-CD80A6388251}" type="presParOf" srcId="{DF59F113-8978-4A11-978C-1EC0CE2AA86C}" destId="{50F4FDC2-CB33-4E56-B55B-1845875B7F79}" srcOrd="2" destOrd="0" presId="urn:microsoft.com/office/officeart/2009/3/layout/IncreasingArrowsProcess"/>
    <dgm:cxn modelId="{C2DD35D6-E5BD-43C6-8E03-242829B99271}" type="presParOf" srcId="{DF59F113-8978-4A11-978C-1EC0CE2AA86C}" destId="{D9AB3764-3F0E-48A7-8C8D-55E686C3C046}" srcOrd="3" destOrd="0" presId="urn:microsoft.com/office/officeart/2009/3/layout/IncreasingArrowsProcess"/>
    <dgm:cxn modelId="{621909F6-EE6E-475A-A43F-86414FE3CC3E}" type="presParOf" srcId="{DF59F113-8978-4A11-978C-1EC0CE2AA86C}" destId="{5A747D3A-D0AE-44B1-8C67-0D0AD9575766}" srcOrd="4" destOrd="0" presId="urn:microsoft.com/office/officeart/2009/3/layout/IncreasingArrowsProcess"/>
    <dgm:cxn modelId="{35D0CDCE-5559-4A4C-B417-DBFE13355D95}" type="presParOf" srcId="{DF59F113-8978-4A11-978C-1EC0CE2AA86C}" destId="{14F16CE2-6506-4F16-B808-BD3B1A0A83A5}" srcOrd="5" destOrd="0" presId="urn:microsoft.com/office/officeart/2009/3/layout/IncreasingArrowsProcess"/>
    <dgm:cxn modelId="{3270E299-04A6-43E3-9313-7F57F2D3B3CE}" type="presParOf" srcId="{DF59F113-8978-4A11-978C-1EC0CE2AA86C}" destId="{EEF40B44-0738-4F6B-AE54-F1BF241B0A95}" srcOrd="6" destOrd="0" presId="urn:microsoft.com/office/officeart/2009/3/layout/IncreasingArrowsProcess"/>
    <dgm:cxn modelId="{A917CA1E-C326-4580-960B-54E24C3FFC28}" type="presParOf" srcId="{DF59F113-8978-4A11-978C-1EC0CE2AA86C}" destId="{CACCEF85-CD86-44EE-A375-CFDC4667A8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934D6-3D96-44B2-8FFA-4BBFCB3758D0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1C4483D8-A2D7-48C8-BE73-2074AC735BF2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dirty="0">
            <a:solidFill>
              <a:schemeClr val="tx1"/>
            </a:solidFill>
          </a:endParaRPr>
        </a:p>
      </dgm:t>
    </dgm:pt>
    <dgm:pt modelId="{B5B130EA-35C7-4202-BF84-07CA6B8293DD}" type="parTrans" cxnId="{C62F8787-6250-4C3F-AE6D-050DEC1D3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56E9E3-DD29-4DE6-851D-86E4B8DAAC42}" type="sibTrans" cxnId="{C62F8787-6250-4C3F-AE6D-050DEC1D3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2A8A95-3B74-4232-BC11-8EBD9BB9BDD3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«О межбюджетных трансфертах и нормативах отчислений доходов в местные бюджеты»</a:t>
          </a:r>
          <a:endParaRPr lang="ru-RU" dirty="0">
            <a:solidFill>
              <a:schemeClr val="tx1"/>
            </a:solidFill>
          </a:endParaRPr>
        </a:p>
      </dgm:t>
    </dgm:pt>
    <dgm:pt modelId="{E98328D7-A7E0-4857-8C94-2B8D33FF39AE}" type="parTrans" cxnId="{51A27A4A-15A9-4ED3-BF90-33B98CFC2B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38E0FC-1A65-4EDA-A1AE-586EB0DD938E}" type="sibTrans" cxnId="{51A27A4A-15A9-4ED3-BF90-33B98CFC2B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7DE5ED-598C-4C22-93A2-E0DD8211F82D}">
      <dgm:prSet phldrT="[Текст]"/>
      <dgm:spPr>
        <a:solidFill>
          <a:srgbClr val="C18DBF"/>
        </a:solidFill>
        <a:ln>
          <a:solidFill>
            <a:srgbClr val="C18DBF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dirty="0">
            <a:solidFill>
              <a:schemeClr val="tx1"/>
            </a:solidFill>
          </a:endParaRPr>
        </a:p>
      </dgm:t>
    </dgm:pt>
    <dgm:pt modelId="{CE73A8CE-E7F9-4E1B-9E70-275D69FEBF2F}" type="parTrans" cxnId="{A343081D-3650-43DA-B76F-8E0FCBEF00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1FEB61-26AE-4546-9AF0-FCADDDCDF2B4}" type="sibTrans" cxnId="{A343081D-3650-43DA-B76F-8E0FCBEF00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BE3E2F-3D2F-4E3F-8093-1DF1D40795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4EA0EECE-461C-42AA-A1A4-BE6A5F20B5A9}" type="parTrans" cxnId="{93430DA5-6857-474A-90A0-1A771E9768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C26A8A-3BC2-432F-96CE-89A42F412571}" type="sibTrans" cxnId="{93430DA5-6857-474A-90A0-1A771E9768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9CC5FC-802C-435A-90F7-EE8A8A4CDBB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dirty="0">
            <a:solidFill>
              <a:schemeClr val="tx1"/>
            </a:solidFill>
          </a:endParaRPr>
        </a:p>
      </dgm:t>
    </dgm:pt>
    <dgm:pt modelId="{C2057F43-C76F-4A30-A8B8-FAAC85B498A5}" type="parTrans" cxnId="{20696533-3951-4125-A436-1920DE87C9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B409B5-138A-4C2F-AF2E-44BEDECA1656}" type="sibTrans" cxnId="{20696533-3951-4125-A436-1920DE87C9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D658A8-2015-4808-B2DA-DA7FB337FDEE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dirty="0">
            <a:solidFill>
              <a:schemeClr val="tx1"/>
            </a:solidFill>
          </a:endParaRPr>
        </a:p>
      </dgm:t>
    </dgm:pt>
    <dgm:pt modelId="{C81ABC4C-4F07-4857-A79D-3E37E5EABF10}" type="parTrans" cxnId="{0A14B522-DF85-48B4-8005-200AA37A4A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E61C85-EBC7-4F45-96FB-D5C3BDCFDCDD}" type="sibTrans" cxnId="{0A14B522-DF85-48B4-8005-200AA37A4A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EE9443-ED91-4500-AC6C-7759257E84EC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dirty="0">
            <a:solidFill>
              <a:schemeClr val="tx1"/>
            </a:solidFill>
          </a:endParaRPr>
        </a:p>
      </dgm:t>
    </dgm:pt>
    <dgm:pt modelId="{E770E441-F2DB-4CBD-987A-487E8C8E018B}" type="parTrans" cxnId="{143EE2F4-E541-4CCE-A418-F99AE65966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7BCABA-D7F1-4AA5-8759-67C591F8483A}" type="sibTrans" cxnId="{143EE2F4-E541-4CCE-A418-F99AE65966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73B4FE-947A-42F7-845F-A618C9694546}" type="pres">
      <dgm:prSet presAssocID="{1A5934D6-3D96-44B2-8FFA-4BBFCB3758D0}" presName="linearFlow" presStyleCnt="0">
        <dgm:presLayoutVars>
          <dgm:dir/>
          <dgm:resizeHandles val="exact"/>
        </dgm:presLayoutVars>
      </dgm:prSet>
      <dgm:spPr/>
    </dgm:pt>
    <dgm:pt modelId="{2346ABA4-C1B5-49FB-87D4-1764884660DA}" type="pres">
      <dgm:prSet presAssocID="{1C4483D8-A2D7-48C8-BE73-2074AC735BF2}" presName="composite" presStyleCnt="0"/>
      <dgm:spPr/>
    </dgm:pt>
    <dgm:pt modelId="{0C94305C-D5B1-4CCF-9764-5A4917493592}" type="pres">
      <dgm:prSet presAssocID="{1C4483D8-A2D7-48C8-BE73-2074AC735BF2}" presName="imgShp" presStyleLbl="fgImgPlace1" presStyleIdx="0" presStyleCnt="7" custLinFactX="-81786" custLinFactNeighborX="-100000" custLinFactNeighborY="-8306"/>
      <dgm:spPr/>
    </dgm:pt>
    <dgm:pt modelId="{6C41D2D2-A8C0-4B44-9BB7-FB7F96592995}" type="pres">
      <dgm:prSet presAssocID="{1C4483D8-A2D7-48C8-BE73-2074AC735BF2}" presName="txShp" presStyleLbl="node1" presStyleIdx="0" presStyleCnt="7" custScaleX="132286" custScaleY="98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521CB-4E03-49BF-B71B-1AAC8F732E95}" type="pres">
      <dgm:prSet presAssocID="{BE56E9E3-DD29-4DE6-851D-86E4B8DAAC42}" presName="spacing" presStyleCnt="0"/>
      <dgm:spPr/>
    </dgm:pt>
    <dgm:pt modelId="{AB464BFF-1D25-4B03-90EF-806BDEE27495}" type="pres">
      <dgm:prSet presAssocID="{3B2A8A95-3B74-4232-BC11-8EBD9BB9BDD3}" presName="composite" presStyleCnt="0"/>
      <dgm:spPr/>
    </dgm:pt>
    <dgm:pt modelId="{C5C0ABAB-2BD0-493F-9939-B9215A90ACAC}" type="pres">
      <dgm:prSet presAssocID="{3B2A8A95-3B74-4232-BC11-8EBD9BB9BDD3}" presName="imgShp" presStyleLbl="fgImgPlace1" presStyleIdx="1" presStyleCnt="7" custLinFactX="-81786" custLinFactNeighborX="-100000" custLinFactNeighborY="-7163"/>
      <dgm:spPr/>
    </dgm:pt>
    <dgm:pt modelId="{6A607CB9-6BC9-459A-91F7-98B09CBD8D1F}" type="pres">
      <dgm:prSet presAssocID="{3B2A8A95-3B74-4232-BC11-8EBD9BB9BDD3}" presName="txShp" presStyleLbl="node1" presStyleIdx="1" presStyleCnt="7" custScaleX="13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73B4A-F554-434F-BEAF-33EDD0DB84EC}" type="pres">
      <dgm:prSet presAssocID="{3938E0FC-1A65-4EDA-A1AE-586EB0DD938E}" presName="spacing" presStyleCnt="0"/>
      <dgm:spPr/>
    </dgm:pt>
    <dgm:pt modelId="{21FF642C-333C-466F-8DB9-7E17577EA43F}" type="pres">
      <dgm:prSet presAssocID="{9B7DE5ED-598C-4C22-93A2-E0DD8211F82D}" presName="composite" presStyleCnt="0"/>
      <dgm:spPr/>
    </dgm:pt>
    <dgm:pt modelId="{5824148D-636E-405A-8711-6D5BE9C9E6F1}" type="pres">
      <dgm:prSet presAssocID="{9B7DE5ED-598C-4C22-93A2-E0DD8211F82D}" presName="imgShp" presStyleLbl="fgImgPlace1" presStyleIdx="2" presStyleCnt="7" custLinFactX="-81786" custLinFactNeighborX="-100000" custLinFactNeighborY="3549"/>
      <dgm:spPr/>
    </dgm:pt>
    <dgm:pt modelId="{22F4F5C6-C79B-415F-812A-AC6102D49C32}" type="pres">
      <dgm:prSet presAssocID="{9B7DE5ED-598C-4C22-93A2-E0DD8211F82D}" presName="txShp" presStyleLbl="node1" presStyleIdx="2" presStyleCnt="7" custScaleX="13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9916B-DBC9-4343-BE9B-B6B1CD57356C}" type="pres">
      <dgm:prSet presAssocID="{C11FEB61-26AE-4546-9AF0-FCADDDCDF2B4}" presName="spacing" presStyleCnt="0"/>
      <dgm:spPr/>
    </dgm:pt>
    <dgm:pt modelId="{DEF65129-6211-4C1D-9271-A75CFCAF4FC5}" type="pres">
      <dgm:prSet presAssocID="{1ABE3E2F-3D2F-4E3F-8093-1DF1D4079547}" presName="composite" presStyleCnt="0"/>
      <dgm:spPr/>
    </dgm:pt>
    <dgm:pt modelId="{193770A9-65AD-433B-87DC-465ADB780BB4}" type="pres">
      <dgm:prSet presAssocID="{1ABE3E2F-3D2F-4E3F-8093-1DF1D4079547}" presName="imgShp" presStyleLbl="fgImgPlace1" presStyleIdx="3" presStyleCnt="7" custLinFactX="-81786" custLinFactNeighborX="-100000" custLinFactNeighborY="2547"/>
      <dgm:spPr/>
    </dgm:pt>
    <dgm:pt modelId="{D59A8BA4-FD6B-49B8-958C-512AD7FAE0F5}" type="pres">
      <dgm:prSet presAssocID="{1ABE3E2F-3D2F-4E3F-8093-1DF1D4079547}" presName="txShp" presStyleLbl="node1" presStyleIdx="3" presStyleCnt="7" custScaleX="13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DDF2-2505-4D13-A6E1-053973ABFCD0}" type="pres">
      <dgm:prSet presAssocID="{EBC26A8A-3BC2-432F-96CE-89A42F412571}" presName="spacing" presStyleCnt="0"/>
      <dgm:spPr/>
    </dgm:pt>
    <dgm:pt modelId="{8FE7BDB0-64A4-40F8-B7DD-C7E97D5565ED}" type="pres">
      <dgm:prSet presAssocID="{AD9CC5FC-802C-435A-90F7-EE8A8A4CDBB7}" presName="composite" presStyleCnt="0"/>
      <dgm:spPr/>
    </dgm:pt>
    <dgm:pt modelId="{F99A5C1B-7560-4E10-887B-5D089EE47EEC}" type="pres">
      <dgm:prSet presAssocID="{AD9CC5FC-802C-435A-90F7-EE8A8A4CDBB7}" presName="imgShp" presStyleLbl="fgImgPlace1" presStyleIdx="4" presStyleCnt="7" custLinFactX="-81786" custLinFactNeighborX="-100000" custLinFactNeighborY="1545"/>
      <dgm:spPr/>
    </dgm:pt>
    <dgm:pt modelId="{F7D1F55C-07FB-4E81-B381-11B2C350B367}" type="pres">
      <dgm:prSet presAssocID="{AD9CC5FC-802C-435A-90F7-EE8A8A4CDBB7}" presName="txShp" presStyleLbl="node1" presStyleIdx="4" presStyleCnt="7" custScaleX="13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DA6C2-993C-4E73-A7FC-A3CCE2A11155}" type="pres">
      <dgm:prSet presAssocID="{DFB409B5-138A-4C2F-AF2E-44BEDECA1656}" presName="spacing" presStyleCnt="0"/>
      <dgm:spPr/>
    </dgm:pt>
    <dgm:pt modelId="{AAFE7ACC-07AC-440B-8098-E99E25AC9FF3}" type="pres">
      <dgm:prSet presAssocID="{14D658A8-2015-4808-B2DA-DA7FB337FDEE}" presName="composite" presStyleCnt="0"/>
      <dgm:spPr/>
    </dgm:pt>
    <dgm:pt modelId="{9323E5C0-DF80-4BBC-8B67-D08D32A9C93A}" type="pres">
      <dgm:prSet presAssocID="{14D658A8-2015-4808-B2DA-DA7FB337FDEE}" presName="imgShp" presStyleLbl="fgImgPlace1" presStyleIdx="5" presStyleCnt="7" custLinFactX="-81786" custLinFactNeighborX="-100000" custLinFactNeighborY="543"/>
      <dgm:spPr/>
    </dgm:pt>
    <dgm:pt modelId="{7A18472E-673B-45C4-9F0F-51C3A997EF02}" type="pres">
      <dgm:prSet presAssocID="{14D658A8-2015-4808-B2DA-DA7FB337FDEE}" presName="txShp" presStyleLbl="node1" presStyleIdx="5" presStyleCnt="7" custScaleX="13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03232-3C89-48EB-9092-96CDFEEC6DA7}" type="pres">
      <dgm:prSet presAssocID="{FBE61C85-EBC7-4F45-96FB-D5C3BDCFDCDD}" presName="spacing" presStyleCnt="0"/>
      <dgm:spPr/>
    </dgm:pt>
    <dgm:pt modelId="{CFE2C43C-C9B6-48FB-A189-57DD96C41F17}" type="pres">
      <dgm:prSet presAssocID="{12EE9443-ED91-4500-AC6C-7759257E84EC}" presName="composite" presStyleCnt="0"/>
      <dgm:spPr/>
    </dgm:pt>
    <dgm:pt modelId="{43DAF07D-6D15-4D56-9D23-68E2F9E31CC9}" type="pres">
      <dgm:prSet presAssocID="{12EE9443-ED91-4500-AC6C-7759257E84EC}" presName="imgShp" presStyleLbl="fgImgPlace1" presStyleIdx="6" presStyleCnt="7" custLinFactX="-93500" custLinFactNeighborX="-100000" custLinFactNeighborY="-4099"/>
      <dgm:spPr/>
    </dgm:pt>
    <dgm:pt modelId="{CA832F0C-4CCE-4E54-A4E8-515B452092E8}" type="pres">
      <dgm:prSet presAssocID="{12EE9443-ED91-4500-AC6C-7759257E84EC}" presName="txShp" presStyleLbl="node1" presStyleIdx="6" presStyleCnt="7" custScaleX="13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27A4A-15A9-4ED3-BF90-33B98CFC2BA1}" srcId="{1A5934D6-3D96-44B2-8FFA-4BBFCB3758D0}" destId="{3B2A8A95-3B74-4232-BC11-8EBD9BB9BDD3}" srcOrd="1" destOrd="0" parTransId="{E98328D7-A7E0-4857-8C94-2B8D33FF39AE}" sibTransId="{3938E0FC-1A65-4EDA-A1AE-586EB0DD938E}"/>
    <dgm:cxn modelId="{B029EBD5-B959-46FD-A0E1-E8E8489ADAF8}" type="presOf" srcId="{1C4483D8-A2D7-48C8-BE73-2074AC735BF2}" destId="{6C41D2D2-A8C0-4B44-9BB7-FB7F96592995}" srcOrd="0" destOrd="0" presId="urn:microsoft.com/office/officeart/2005/8/layout/vList3"/>
    <dgm:cxn modelId="{93430DA5-6857-474A-90A0-1A771E9768DF}" srcId="{1A5934D6-3D96-44B2-8FFA-4BBFCB3758D0}" destId="{1ABE3E2F-3D2F-4E3F-8093-1DF1D4079547}" srcOrd="3" destOrd="0" parTransId="{4EA0EECE-461C-42AA-A1A4-BE6A5F20B5A9}" sibTransId="{EBC26A8A-3BC2-432F-96CE-89A42F412571}"/>
    <dgm:cxn modelId="{143EE2F4-E541-4CCE-A418-F99AE6596698}" srcId="{1A5934D6-3D96-44B2-8FFA-4BBFCB3758D0}" destId="{12EE9443-ED91-4500-AC6C-7759257E84EC}" srcOrd="6" destOrd="0" parTransId="{E770E441-F2DB-4CBD-987A-487E8C8E018B}" sibTransId="{9D7BCABA-D7F1-4AA5-8759-67C591F8483A}"/>
    <dgm:cxn modelId="{A343081D-3650-43DA-B76F-8E0FCBEF00A6}" srcId="{1A5934D6-3D96-44B2-8FFA-4BBFCB3758D0}" destId="{9B7DE5ED-598C-4C22-93A2-E0DD8211F82D}" srcOrd="2" destOrd="0" parTransId="{CE73A8CE-E7F9-4E1B-9E70-275D69FEBF2F}" sibTransId="{C11FEB61-26AE-4546-9AF0-FCADDDCDF2B4}"/>
    <dgm:cxn modelId="{20696533-3951-4125-A436-1920DE87C929}" srcId="{1A5934D6-3D96-44B2-8FFA-4BBFCB3758D0}" destId="{AD9CC5FC-802C-435A-90F7-EE8A8A4CDBB7}" srcOrd="4" destOrd="0" parTransId="{C2057F43-C76F-4A30-A8B8-FAAC85B498A5}" sibTransId="{DFB409B5-138A-4C2F-AF2E-44BEDECA1656}"/>
    <dgm:cxn modelId="{E4675D6B-85AD-4171-93ED-BF9D57020246}" type="presOf" srcId="{9B7DE5ED-598C-4C22-93A2-E0DD8211F82D}" destId="{22F4F5C6-C79B-415F-812A-AC6102D49C32}" srcOrd="0" destOrd="0" presId="urn:microsoft.com/office/officeart/2005/8/layout/vList3"/>
    <dgm:cxn modelId="{E9D0AA0B-4515-4565-A9F1-A8FA7BAF0B43}" type="presOf" srcId="{3B2A8A95-3B74-4232-BC11-8EBD9BB9BDD3}" destId="{6A607CB9-6BC9-459A-91F7-98B09CBD8D1F}" srcOrd="0" destOrd="0" presId="urn:microsoft.com/office/officeart/2005/8/layout/vList3"/>
    <dgm:cxn modelId="{0A14B522-DF85-48B4-8005-200AA37A4A97}" srcId="{1A5934D6-3D96-44B2-8FFA-4BBFCB3758D0}" destId="{14D658A8-2015-4808-B2DA-DA7FB337FDEE}" srcOrd="5" destOrd="0" parTransId="{C81ABC4C-4F07-4857-A79D-3E37E5EABF10}" sibTransId="{FBE61C85-EBC7-4F45-96FB-D5C3BDCFDCDD}"/>
    <dgm:cxn modelId="{ED92C731-40CB-4B3F-8BEC-7166B8EDB41E}" type="presOf" srcId="{14D658A8-2015-4808-B2DA-DA7FB337FDEE}" destId="{7A18472E-673B-45C4-9F0F-51C3A997EF02}" srcOrd="0" destOrd="0" presId="urn:microsoft.com/office/officeart/2005/8/layout/vList3"/>
    <dgm:cxn modelId="{C62F8787-6250-4C3F-AE6D-050DEC1D3CA8}" srcId="{1A5934D6-3D96-44B2-8FFA-4BBFCB3758D0}" destId="{1C4483D8-A2D7-48C8-BE73-2074AC735BF2}" srcOrd="0" destOrd="0" parTransId="{B5B130EA-35C7-4202-BF84-07CA6B8293DD}" sibTransId="{BE56E9E3-DD29-4DE6-851D-86E4B8DAAC42}"/>
    <dgm:cxn modelId="{7BCA3BBC-CE6D-4D55-9D40-4760949A2F57}" type="presOf" srcId="{12EE9443-ED91-4500-AC6C-7759257E84EC}" destId="{CA832F0C-4CCE-4E54-A4E8-515B452092E8}" srcOrd="0" destOrd="0" presId="urn:microsoft.com/office/officeart/2005/8/layout/vList3"/>
    <dgm:cxn modelId="{EEAE628C-8C43-49F5-AFCA-90099BFDBC38}" type="presOf" srcId="{1ABE3E2F-3D2F-4E3F-8093-1DF1D4079547}" destId="{D59A8BA4-FD6B-49B8-958C-512AD7FAE0F5}" srcOrd="0" destOrd="0" presId="urn:microsoft.com/office/officeart/2005/8/layout/vList3"/>
    <dgm:cxn modelId="{C5C73F76-1AD2-4FE5-8A2D-30EFEBF8D0AE}" type="presOf" srcId="{1A5934D6-3D96-44B2-8FFA-4BBFCB3758D0}" destId="{7873B4FE-947A-42F7-845F-A618C9694546}" srcOrd="0" destOrd="0" presId="urn:microsoft.com/office/officeart/2005/8/layout/vList3"/>
    <dgm:cxn modelId="{C3D7BAF8-5EC4-4871-8C96-BC36E20DFD71}" type="presOf" srcId="{AD9CC5FC-802C-435A-90F7-EE8A8A4CDBB7}" destId="{F7D1F55C-07FB-4E81-B381-11B2C350B367}" srcOrd="0" destOrd="0" presId="urn:microsoft.com/office/officeart/2005/8/layout/vList3"/>
    <dgm:cxn modelId="{4F1D1465-55F4-46F5-9D63-C57B8852375A}" type="presParOf" srcId="{7873B4FE-947A-42F7-845F-A618C9694546}" destId="{2346ABA4-C1B5-49FB-87D4-1764884660DA}" srcOrd="0" destOrd="0" presId="urn:microsoft.com/office/officeart/2005/8/layout/vList3"/>
    <dgm:cxn modelId="{61047919-4ECE-4101-B81F-7DD3AC4640FB}" type="presParOf" srcId="{2346ABA4-C1B5-49FB-87D4-1764884660DA}" destId="{0C94305C-D5B1-4CCF-9764-5A4917493592}" srcOrd="0" destOrd="0" presId="urn:microsoft.com/office/officeart/2005/8/layout/vList3"/>
    <dgm:cxn modelId="{B2F53210-3847-4362-9D56-0301DC928FF8}" type="presParOf" srcId="{2346ABA4-C1B5-49FB-87D4-1764884660DA}" destId="{6C41D2D2-A8C0-4B44-9BB7-FB7F96592995}" srcOrd="1" destOrd="0" presId="urn:microsoft.com/office/officeart/2005/8/layout/vList3"/>
    <dgm:cxn modelId="{99D24D4E-544C-4506-A1BA-A59BA0BCA201}" type="presParOf" srcId="{7873B4FE-947A-42F7-845F-A618C9694546}" destId="{6D2521CB-4E03-49BF-B71B-1AAC8F732E95}" srcOrd="1" destOrd="0" presId="urn:microsoft.com/office/officeart/2005/8/layout/vList3"/>
    <dgm:cxn modelId="{32336A10-36A8-4F7E-8481-5909F7688347}" type="presParOf" srcId="{7873B4FE-947A-42F7-845F-A618C9694546}" destId="{AB464BFF-1D25-4B03-90EF-806BDEE27495}" srcOrd="2" destOrd="0" presId="urn:microsoft.com/office/officeart/2005/8/layout/vList3"/>
    <dgm:cxn modelId="{F3C600CC-0DBA-4A8E-BBE0-6EF3B6489CEB}" type="presParOf" srcId="{AB464BFF-1D25-4B03-90EF-806BDEE27495}" destId="{C5C0ABAB-2BD0-493F-9939-B9215A90ACAC}" srcOrd="0" destOrd="0" presId="urn:microsoft.com/office/officeart/2005/8/layout/vList3"/>
    <dgm:cxn modelId="{B68F782C-43B7-4959-BCE5-DE7CDEE60674}" type="presParOf" srcId="{AB464BFF-1D25-4B03-90EF-806BDEE27495}" destId="{6A607CB9-6BC9-459A-91F7-98B09CBD8D1F}" srcOrd="1" destOrd="0" presId="urn:microsoft.com/office/officeart/2005/8/layout/vList3"/>
    <dgm:cxn modelId="{730A4B5D-21BA-40D8-BEBF-731F2D6A3107}" type="presParOf" srcId="{7873B4FE-947A-42F7-845F-A618C9694546}" destId="{AD873B4A-F554-434F-BEAF-33EDD0DB84EC}" srcOrd="3" destOrd="0" presId="urn:microsoft.com/office/officeart/2005/8/layout/vList3"/>
    <dgm:cxn modelId="{31C3DFA7-46C6-4630-9DF4-8E2D3135F476}" type="presParOf" srcId="{7873B4FE-947A-42F7-845F-A618C9694546}" destId="{21FF642C-333C-466F-8DB9-7E17577EA43F}" srcOrd="4" destOrd="0" presId="urn:microsoft.com/office/officeart/2005/8/layout/vList3"/>
    <dgm:cxn modelId="{AE7252EC-FDC9-460E-911A-581DA7D729D6}" type="presParOf" srcId="{21FF642C-333C-466F-8DB9-7E17577EA43F}" destId="{5824148D-636E-405A-8711-6D5BE9C9E6F1}" srcOrd="0" destOrd="0" presId="urn:microsoft.com/office/officeart/2005/8/layout/vList3"/>
    <dgm:cxn modelId="{A3ED2560-C102-42EE-99C1-DE8BB25D5069}" type="presParOf" srcId="{21FF642C-333C-466F-8DB9-7E17577EA43F}" destId="{22F4F5C6-C79B-415F-812A-AC6102D49C32}" srcOrd="1" destOrd="0" presId="urn:microsoft.com/office/officeart/2005/8/layout/vList3"/>
    <dgm:cxn modelId="{5B29485A-6900-4C71-A7AD-8134640E8DFE}" type="presParOf" srcId="{7873B4FE-947A-42F7-845F-A618C9694546}" destId="{5779916B-DBC9-4343-BE9B-B6B1CD57356C}" srcOrd="5" destOrd="0" presId="urn:microsoft.com/office/officeart/2005/8/layout/vList3"/>
    <dgm:cxn modelId="{73074D9D-F18A-40CC-914A-5FDAFECBF2BC}" type="presParOf" srcId="{7873B4FE-947A-42F7-845F-A618C9694546}" destId="{DEF65129-6211-4C1D-9271-A75CFCAF4FC5}" srcOrd="6" destOrd="0" presId="urn:microsoft.com/office/officeart/2005/8/layout/vList3"/>
    <dgm:cxn modelId="{0EC61F14-02EC-49BE-BF8C-276408A9BE6F}" type="presParOf" srcId="{DEF65129-6211-4C1D-9271-A75CFCAF4FC5}" destId="{193770A9-65AD-433B-87DC-465ADB780BB4}" srcOrd="0" destOrd="0" presId="urn:microsoft.com/office/officeart/2005/8/layout/vList3"/>
    <dgm:cxn modelId="{AB8DBDF7-DAD8-4779-828A-BF58319ED745}" type="presParOf" srcId="{DEF65129-6211-4C1D-9271-A75CFCAF4FC5}" destId="{D59A8BA4-FD6B-49B8-958C-512AD7FAE0F5}" srcOrd="1" destOrd="0" presId="urn:microsoft.com/office/officeart/2005/8/layout/vList3"/>
    <dgm:cxn modelId="{958D4ADA-96CA-403B-89F2-715DC0394CB3}" type="presParOf" srcId="{7873B4FE-947A-42F7-845F-A618C9694546}" destId="{45C0DDF2-2505-4D13-A6E1-053973ABFCD0}" srcOrd="7" destOrd="0" presId="urn:microsoft.com/office/officeart/2005/8/layout/vList3"/>
    <dgm:cxn modelId="{D8DF1D76-5355-4AA1-8F04-11A73F2CE123}" type="presParOf" srcId="{7873B4FE-947A-42F7-845F-A618C9694546}" destId="{8FE7BDB0-64A4-40F8-B7DD-C7E97D5565ED}" srcOrd="8" destOrd="0" presId="urn:microsoft.com/office/officeart/2005/8/layout/vList3"/>
    <dgm:cxn modelId="{D11C1845-BA60-44C2-A4BB-6E8C4459EBC7}" type="presParOf" srcId="{8FE7BDB0-64A4-40F8-B7DD-C7E97D5565ED}" destId="{F99A5C1B-7560-4E10-887B-5D089EE47EEC}" srcOrd="0" destOrd="0" presId="urn:microsoft.com/office/officeart/2005/8/layout/vList3"/>
    <dgm:cxn modelId="{F8ADCAE7-5811-48B2-9908-3D3510CEF361}" type="presParOf" srcId="{8FE7BDB0-64A4-40F8-B7DD-C7E97D5565ED}" destId="{F7D1F55C-07FB-4E81-B381-11B2C350B367}" srcOrd="1" destOrd="0" presId="urn:microsoft.com/office/officeart/2005/8/layout/vList3"/>
    <dgm:cxn modelId="{5609EE83-25C9-4B44-ADF5-8137719D3999}" type="presParOf" srcId="{7873B4FE-947A-42F7-845F-A618C9694546}" destId="{5E6DA6C2-993C-4E73-A7FC-A3CCE2A11155}" srcOrd="9" destOrd="0" presId="urn:microsoft.com/office/officeart/2005/8/layout/vList3"/>
    <dgm:cxn modelId="{EAAD65C3-390E-421C-9439-273E9442E258}" type="presParOf" srcId="{7873B4FE-947A-42F7-845F-A618C9694546}" destId="{AAFE7ACC-07AC-440B-8098-E99E25AC9FF3}" srcOrd="10" destOrd="0" presId="urn:microsoft.com/office/officeart/2005/8/layout/vList3"/>
    <dgm:cxn modelId="{EE79EDA6-4E64-4B88-B33A-D95A814B6192}" type="presParOf" srcId="{AAFE7ACC-07AC-440B-8098-E99E25AC9FF3}" destId="{9323E5C0-DF80-4BBC-8B67-D08D32A9C93A}" srcOrd="0" destOrd="0" presId="urn:microsoft.com/office/officeart/2005/8/layout/vList3"/>
    <dgm:cxn modelId="{69C7977F-98B7-47C7-A371-3DAB98B1B42C}" type="presParOf" srcId="{AAFE7ACC-07AC-440B-8098-E99E25AC9FF3}" destId="{7A18472E-673B-45C4-9F0F-51C3A997EF02}" srcOrd="1" destOrd="0" presId="urn:microsoft.com/office/officeart/2005/8/layout/vList3"/>
    <dgm:cxn modelId="{D428BDF4-D913-45CC-9537-78322B7D772A}" type="presParOf" srcId="{7873B4FE-947A-42F7-845F-A618C9694546}" destId="{D3403232-3C89-48EB-9092-96CDFEEC6DA7}" srcOrd="11" destOrd="0" presId="urn:microsoft.com/office/officeart/2005/8/layout/vList3"/>
    <dgm:cxn modelId="{107F1CBB-6C53-4E6F-BBA7-00808AAF2470}" type="presParOf" srcId="{7873B4FE-947A-42F7-845F-A618C9694546}" destId="{CFE2C43C-C9B6-48FB-A189-57DD96C41F17}" srcOrd="12" destOrd="0" presId="urn:microsoft.com/office/officeart/2005/8/layout/vList3"/>
    <dgm:cxn modelId="{C4ABCA11-3800-41AB-8679-7FC4DA0122FE}" type="presParOf" srcId="{CFE2C43C-C9B6-48FB-A189-57DD96C41F17}" destId="{43DAF07D-6D15-4D56-9D23-68E2F9E31CC9}" srcOrd="0" destOrd="0" presId="urn:microsoft.com/office/officeart/2005/8/layout/vList3"/>
    <dgm:cxn modelId="{8F19DB3D-F598-41E4-B797-3986A34916D8}" type="presParOf" srcId="{CFE2C43C-C9B6-48FB-A189-57DD96C41F17}" destId="{CA832F0C-4CCE-4E54-A4E8-515B452092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DAAFD7-4526-498A-AEC3-F50C5F5FA890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9B0EF-E9E8-4D9A-992B-0DFDF3AFCE86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92D03-922B-46DD-AD2C-72E4C3DD285A}" type="parTrans" cxnId="{21E6A77D-33A1-4F90-A6ED-479931EEE89C}">
      <dgm:prSet/>
      <dgm:spPr/>
      <dgm:t>
        <a:bodyPr/>
        <a:lstStyle/>
        <a:p>
          <a:endParaRPr lang="ru-RU"/>
        </a:p>
      </dgm:t>
    </dgm:pt>
    <dgm:pt modelId="{1018CFCF-8F40-4A26-A438-77633ABA30F9}" type="sibTrans" cxnId="{21E6A77D-33A1-4F90-A6ED-479931EEE89C}">
      <dgm:prSet/>
      <dgm:spPr/>
      <dgm:t>
        <a:bodyPr/>
        <a:lstStyle/>
        <a:p>
          <a:endParaRPr lang="ru-RU"/>
        </a:p>
      </dgm:t>
    </dgm:pt>
    <dgm:pt modelId="{470F1AF0-8DCD-49AD-A5BA-DDD95E8A41E3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130BE-1CE5-4B39-A08F-2E9C6B5AF4BE}" type="parTrans" cxnId="{20E0D0AA-AC40-43A1-8C29-FD70088588C3}">
      <dgm:prSet/>
      <dgm:spPr/>
      <dgm:t>
        <a:bodyPr/>
        <a:lstStyle/>
        <a:p>
          <a:endParaRPr lang="ru-RU"/>
        </a:p>
      </dgm:t>
    </dgm:pt>
    <dgm:pt modelId="{73C2F316-2578-48FC-ACF8-37FC3604BD81}" type="sibTrans" cxnId="{20E0D0AA-AC40-43A1-8C29-FD70088588C3}">
      <dgm:prSet/>
      <dgm:spPr/>
      <dgm:t>
        <a:bodyPr/>
        <a:lstStyle/>
        <a:p>
          <a:endParaRPr lang="ru-RU"/>
        </a:p>
      </dgm:t>
    </dgm:pt>
    <dgm:pt modelId="{DBB72BE9-22EC-4245-8EB4-149555526656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59F700-2C4C-45B0-ABB7-899EC4074F3E}" type="parTrans" cxnId="{15F60EA2-AA42-484D-90C6-3686D9CBA8F5}">
      <dgm:prSet/>
      <dgm:spPr/>
      <dgm:t>
        <a:bodyPr/>
        <a:lstStyle/>
        <a:p>
          <a:endParaRPr lang="ru-RU"/>
        </a:p>
      </dgm:t>
    </dgm:pt>
    <dgm:pt modelId="{B09F6472-5D74-4942-9733-3DB4A1D6F6F0}" type="sibTrans" cxnId="{15F60EA2-AA42-484D-90C6-3686D9CBA8F5}">
      <dgm:prSet/>
      <dgm:spPr/>
      <dgm:t>
        <a:bodyPr/>
        <a:lstStyle/>
        <a:p>
          <a:endParaRPr lang="ru-RU"/>
        </a:p>
      </dgm:t>
    </dgm:pt>
    <dgm:pt modelId="{0764ACB1-EE5A-46F2-8EB1-648967305C65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35FECB-CBCB-4A1D-A8AB-E83724F53AEB}" type="parTrans" cxnId="{A25E2C01-F655-4979-96E0-97034E28BAD5}">
      <dgm:prSet/>
      <dgm:spPr/>
      <dgm:t>
        <a:bodyPr/>
        <a:lstStyle/>
        <a:p>
          <a:endParaRPr lang="ru-RU"/>
        </a:p>
      </dgm:t>
    </dgm:pt>
    <dgm:pt modelId="{E42D6B7D-33D6-40AB-8802-42C63DC23730}" type="sibTrans" cxnId="{A25E2C01-F655-4979-96E0-97034E28BAD5}">
      <dgm:prSet/>
      <dgm:spPr/>
      <dgm:t>
        <a:bodyPr/>
        <a:lstStyle/>
        <a:p>
          <a:endParaRPr lang="ru-RU"/>
        </a:p>
      </dgm:t>
    </dgm:pt>
    <dgm:pt modelId="{67566A08-30D6-40F7-8021-53EA8E7EFCFD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A2152-8C9D-4A0C-9FDA-71EA0D076795}" type="parTrans" cxnId="{9960358C-DAB8-427F-B174-22E06CB02964}">
      <dgm:prSet/>
      <dgm:spPr/>
      <dgm:t>
        <a:bodyPr/>
        <a:lstStyle/>
        <a:p>
          <a:endParaRPr lang="ru-RU"/>
        </a:p>
      </dgm:t>
    </dgm:pt>
    <dgm:pt modelId="{BEF48944-610D-4BDE-BADD-5AAB7F793A70}" type="sibTrans" cxnId="{9960358C-DAB8-427F-B174-22E06CB02964}">
      <dgm:prSet/>
      <dgm:spPr/>
      <dgm:t>
        <a:bodyPr/>
        <a:lstStyle/>
        <a:p>
          <a:endParaRPr lang="ru-RU"/>
        </a:p>
      </dgm:t>
    </dgm:pt>
    <dgm:pt modelId="{E4681EFC-4A75-4900-96DB-74434FE57A4B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5A2096-28D9-4609-8BFB-98EF04EFDA9E}" type="parTrans" cxnId="{B3AF685F-1FEE-4505-98DA-AEB5D0ED512F}">
      <dgm:prSet/>
      <dgm:spPr/>
      <dgm:t>
        <a:bodyPr/>
        <a:lstStyle/>
        <a:p>
          <a:endParaRPr lang="ru-RU"/>
        </a:p>
      </dgm:t>
    </dgm:pt>
    <dgm:pt modelId="{7717080D-C438-4F17-83BE-44885AD61DC9}" type="sibTrans" cxnId="{B3AF685F-1FEE-4505-98DA-AEB5D0ED512F}">
      <dgm:prSet/>
      <dgm:spPr/>
      <dgm:t>
        <a:bodyPr/>
        <a:lstStyle/>
        <a:p>
          <a:endParaRPr lang="ru-RU"/>
        </a:p>
      </dgm:t>
    </dgm:pt>
    <dgm:pt modelId="{D2C9B63A-B57E-47D8-85A4-7D1700B6E759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91188-2533-4F24-8CBC-DD78B71F2F83}" type="parTrans" cxnId="{523737A0-DB04-4BD4-B82D-E4C8465D929C}">
      <dgm:prSet/>
      <dgm:spPr/>
      <dgm:t>
        <a:bodyPr/>
        <a:lstStyle/>
        <a:p>
          <a:endParaRPr lang="ru-RU"/>
        </a:p>
      </dgm:t>
    </dgm:pt>
    <dgm:pt modelId="{9BCD3FFD-500D-4F75-9BF1-F86517861026}" type="sibTrans" cxnId="{523737A0-DB04-4BD4-B82D-E4C8465D929C}">
      <dgm:prSet/>
      <dgm:spPr/>
      <dgm:t>
        <a:bodyPr/>
        <a:lstStyle/>
        <a:p>
          <a:endParaRPr lang="ru-RU"/>
        </a:p>
      </dgm:t>
    </dgm:pt>
    <dgm:pt modelId="{96A2F005-A348-436E-B372-E455D3467ED3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AE1638-7982-4FA8-A6C9-7540BC798875}" type="parTrans" cxnId="{B7B40D36-D8F8-41C4-BBB9-C37C45370F05}">
      <dgm:prSet/>
      <dgm:spPr/>
      <dgm:t>
        <a:bodyPr/>
        <a:lstStyle/>
        <a:p>
          <a:endParaRPr lang="ru-RU"/>
        </a:p>
      </dgm:t>
    </dgm:pt>
    <dgm:pt modelId="{28872DBE-1A3B-492E-969E-38B7E0025ADF}" type="sibTrans" cxnId="{B7B40D36-D8F8-41C4-BBB9-C37C45370F05}">
      <dgm:prSet/>
      <dgm:spPr/>
      <dgm:t>
        <a:bodyPr/>
        <a:lstStyle/>
        <a:p>
          <a:endParaRPr lang="ru-RU"/>
        </a:p>
      </dgm:t>
    </dgm:pt>
    <dgm:pt modelId="{2064CE6E-D6D7-42AA-8757-8A7DF85EB7A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62C714-313B-4360-8DD6-91EE0785C32B}" type="parTrans" cxnId="{2F1DD683-2590-468D-B626-71A24FA2F9F7}">
      <dgm:prSet/>
      <dgm:spPr/>
      <dgm:t>
        <a:bodyPr/>
        <a:lstStyle/>
        <a:p>
          <a:endParaRPr lang="ru-RU"/>
        </a:p>
      </dgm:t>
    </dgm:pt>
    <dgm:pt modelId="{B20C0959-7AD3-4AC6-9253-6A530A43C76D}" type="sibTrans" cxnId="{2F1DD683-2590-468D-B626-71A24FA2F9F7}">
      <dgm:prSet/>
      <dgm:spPr/>
      <dgm:t>
        <a:bodyPr/>
        <a:lstStyle/>
        <a:p>
          <a:endParaRPr lang="ru-RU"/>
        </a:p>
      </dgm:t>
    </dgm:pt>
    <dgm:pt modelId="{9ACF4B8C-C024-435B-B644-048CD209F63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11CF6-28D3-4509-8E63-181F7FE52BC3}" type="sibTrans" cxnId="{0E473707-6B71-49A7-B541-30313B2C8AE6}">
      <dgm:prSet/>
      <dgm:spPr/>
      <dgm:t>
        <a:bodyPr/>
        <a:lstStyle/>
        <a:p>
          <a:endParaRPr lang="ru-RU"/>
        </a:p>
      </dgm:t>
    </dgm:pt>
    <dgm:pt modelId="{C6BED6DD-469D-4268-899F-BF371957D9A1}" type="parTrans" cxnId="{0E473707-6B71-49A7-B541-30313B2C8AE6}">
      <dgm:prSet/>
      <dgm:spPr/>
      <dgm:t>
        <a:bodyPr/>
        <a:lstStyle/>
        <a:p>
          <a:endParaRPr lang="ru-RU"/>
        </a:p>
      </dgm:t>
    </dgm:pt>
    <dgm:pt modelId="{7E3984CC-2B07-4FCD-8E6B-5520923E44CC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6AE0C4-5A2E-4DBF-B2C1-802EF1530793}" type="parTrans" cxnId="{8F73D47E-20BD-48E4-A9C0-49360F9875ED}">
      <dgm:prSet/>
      <dgm:spPr/>
      <dgm:t>
        <a:bodyPr/>
        <a:lstStyle/>
        <a:p>
          <a:endParaRPr lang="ru-RU"/>
        </a:p>
      </dgm:t>
    </dgm:pt>
    <dgm:pt modelId="{0C138270-F062-47A6-B919-49FFCDFAE801}" type="sibTrans" cxnId="{8F73D47E-20BD-48E4-A9C0-49360F9875ED}">
      <dgm:prSet/>
      <dgm:spPr/>
      <dgm:t>
        <a:bodyPr/>
        <a:lstStyle/>
        <a:p>
          <a:endParaRPr lang="ru-RU"/>
        </a:p>
      </dgm:t>
    </dgm:pt>
    <dgm:pt modelId="{3405CB63-18DF-48CE-8E1D-6A1DA5A119E4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704DC8-57B7-4990-B3FA-065BF5F481D9}" type="parTrans" cxnId="{8AA602F7-E90B-450D-B6DD-9363C1F65020}">
      <dgm:prSet/>
      <dgm:spPr/>
      <dgm:t>
        <a:bodyPr/>
        <a:lstStyle/>
        <a:p>
          <a:endParaRPr lang="ru-RU"/>
        </a:p>
      </dgm:t>
    </dgm:pt>
    <dgm:pt modelId="{9F921E05-81B7-467D-8786-322090EC3265}" type="sibTrans" cxnId="{8AA602F7-E90B-450D-B6DD-9363C1F65020}">
      <dgm:prSet/>
      <dgm:spPr/>
      <dgm:t>
        <a:bodyPr/>
        <a:lstStyle/>
        <a:p>
          <a:endParaRPr lang="ru-RU"/>
        </a:p>
      </dgm:t>
    </dgm:pt>
    <dgm:pt modelId="{A2F6466A-05FE-4362-A23E-8A5AFED3553A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94FB58-0B73-4215-A962-5ACD7D29A1B0}" type="parTrans" cxnId="{5BFAF811-859B-4D78-9263-0DF0B7BB3B21}">
      <dgm:prSet/>
      <dgm:spPr/>
      <dgm:t>
        <a:bodyPr/>
        <a:lstStyle/>
        <a:p>
          <a:endParaRPr lang="ru-RU"/>
        </a:p>
      </dgm:t>
    </dgm:pt>
    <dgm:pt modelId="{9D8C1BF5-235A-4020-B1C2-A7E85AEC49B9}" type="sibTrans" cxnId="{5BFAF811-859B-4D78-9263-0DF0B7BB3B21}">
      <dgm:prSet/>
      <dgm:spPr/>
      <dgm:t>
        <a:bodyPr/>
        <a:lstStyle/>
        <a:p>
          <a:endParaRPr lang="ru-RU"/>
        </a:p>
      </dgm:t>
    </dgm:pt>
    <dgm:pt modelId="{8F21FB75-1E15-4996-B9AF-A9F1390D4B97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63E27C-D62D-4D26-BB9C-ACE9E3C56F81}" type="parTrans" cxnId="{DB43B032-8937-4B20-9E38-B446C13CEF86}">
      <dgm:prSet/>
      <dgm:spPr/>
      <dgm:t>
        <a:bodyPr/>
        <a:lstStyle/>
        <a:p>
          <a:endParaRPr lang="ru-RU"/>
        </a:p>
      </dgm:t>
    </dgm:pt>
    <dgm:pt modelId="{921266DA-C083-4B19-9DAE-AA93A4495A87}" type="sibTrans" cxnId="{DB43B032-8937-4B20-9E38-B446C13CEF86}">
      <dgm:prSet/>
      <dgm:spPr/>
      <dgm:t>
        <a:bodyPr/>
        <a:lstStyle/>
        <a:p>
          <a:endParaRPr lang="ru-RU"/>
        </a:p>
      </dgm:t>
    </dgm:pt>
    <dgm:pt modelId="{EC67B8E5-0216-41EF-A470-6D85A68DBF02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C22CDB-85FE-4A6A-9A51-926033F08F36}" type="parTrans" cxnId="{3D94B312-AB19-4E2A-B428-6427C36D79E2}">
      <dgm:prSet/>
      <dgm:spPr/>
      <dgm:t>
        <a:bodyPr/>
        <a:lstStyle/>
        <a:p>
          <a:endParaRPr lang="ru-RU"/>
        </a:p>
      </dgm:t>
    </dgm:pt>
    <dgm:pt modelId="{0CE7C321-937C-45D3-835D-D5CB5E30068B}" type="sibTrans" cxnId="{3D94B312-AB19-4E2A-B428-6427C36D79E2}">
      <dgm:prSet/>
      <dgm:spPr/>
      <dgm:t>
        <a:bodyPr/>
        <a:lstStyle/>
        <a:p>
          <a:endParaRPr lang="ru-RU"/>
        </a:p>
      </dgm:t>
    </dgm:pt>
    <dgm:pt modelId="{4D8FA6CE-28A8-4A51-9730-BE6005DF8BB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A163B4-BF6F-40A3-8092-9F50F3FF7D87}" type="parTrans" cxnId="{52F30922-7741-424A-B890-99FAD14FA360}">
      <dgm:prSet/>
      <dgm:spPr/>
      <dgm:t>
        <a:bodyPr/>
        <a:lstStyle/>
        <a:p>
          <a:endParaRPr lang="ru-RU"/>
        </a:p>
      </dgm:t>
    </dgm:pt>
    <dgm:pt modelId="{B75F2261-A650-45FD-A191-F68316BA4D45}" type="sibTrans" cxnId="{52F30922-7741-424A-B890-99FAD14FA360}">
      <dgm:prSet/>
      <dgm:spPr/>
      <dgm:t>
        <a:bodyPr/>
        <a:lstStyle/>
        <a:p>
          <a:endParaRPr lang="ru-RU"/>
        </a:p>
      </dgm:t>
    </dgm:pt>
    <dgm:pt modelId="{6B1BAC8D-13DC-4F17-A8EF-B03F73E78133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D5A9C0-1C00-4EC1-809A-EA0768307CB0}" type="parTrans" cxnId="{45FC143A-6AAB-49AC-9616-EDB739741411}">
      <dgm:prSet/>
      <dgm:spPr/>
      <dgm:t>
        <a:bodyPr/>
        <a:lstStyle/>
        <a:p>
          <a:endParaRPr lang="ru-RU"/>
        </a:p>
      </dgm:t>
    </dgm:pt>
    <dgm:pt modelId="{797ADFA6-30FD-4586-B740-8C6573596754}" type="sibTrans" cxnId="{45FC143A-6AAB-49AC-9616-EDB739741411}">
      <dgm:prSet/>
      <dgm:spPr/>
      <dgm:t>
        <a:bodyPr/>
        <a:lstStyle/>
        <a:p>
          <a:endParaRPr lang="ru-RU"/>
        </a:p>
      </dgm:t>
    </dgm:pt>
    <dgm:pt modelId="{D10ACC85-6A92-4D1C-BA0F-0F3B3CD352F2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2AE19C-C75E-46BD-9D2A-483A0618D33A}" type="parTrans" cxnId="{811B02F8-4A38-410B-86AB-5035D3C775D1}">
      <dgm:prSet/>
      <dgm:spPr/>
      <dgm:t>
        <a:bodyPr/>
        <a:lstStyle/>
        <a:p>
          <a:endParaRPr lang="ru-RU"/>
        </a:p>
      </dgm:t>
    </dgm:pt>
    <dgm:pt modelId="{787BF4D5-F329-4995-9925-B8F10F77FDAB}" type="sibTrans" cxnId="{811B02F8-4A38-410B-86AB-5035D3C775D1}">
      <dgm:prSet/>
      <dgm:spPr/>
      <dgm:t>
        <a:bodyPr/>
        <a:lstStyle/>
        <a:p>
          <a:endParaRPr lang="ru-RU"/>
        </a:p>
      </dgm:t>
    </dgm:pt>
    <dgm:pt modelId="{0DE9352A-874C-49A8-8E59-B09F0BEF155B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F72C38-1B0D-42F7-9F3A-9C477BD746F3}" type="parTrans" cxnId="{8F482A17-8CD7-4BEE-8BCC-0C02FFB072DB}">
      <dgm:prSet/>
      <dgm:spPr/>
      <dgm:t>
        <a:bodyPr/>
        <a:lstStyle/>
        <a:p>
          <a:endParaRPr lang="ru-RU"/>
        </a:p>
      </dgm:t>
    </dgm:pt>
    <dgm:pt modelId="{04676046-A1E1-43C7-A697-E914AB537546}" type="sibTrans" cxnId="{8F482A17-8CD7-4BEE-8BCC-0C02FFB072DB}">
      <dgm:prSet/>
      <dgm:spPr/>
      <dgm:t>
        <a:bodyPr/>
        <a:lstStyle/>
        <a:p>
          <a:endParaRPr lang="ru-RU"/>
        </a:p>
      </dgm:t>
    </dgm:pt>
    <dgm:pt modelId="{DB81B3C9-912C-4A09-B6FA-902DA85290AD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CC9256-1F5A-4528-8152-8EBF50611146}" type="parTrans" cxnId="{C1A9B7AC-961F-41DC-B67E-EA75200FC40B}">
      <dgm:prSet/>
      <dgm:spPr/>
      <dgm:t>
        <a:bodyPr/>
        <a:lstStyle/>
        <a:p>
          <a:endParaRPr lang="ru-RU"/>
        </a:p>
      </dgm:t>
    </dgm:pt>
    <dgm:pt modelId="{01651C7E-09CE-44A1-A444-2D69510440DC}" type="sibTrans" cxnId="{C1A9B7AC-961F-41DC-B67E-EA75200FC40B}">
      <dgm:prSet/>
      <dgm:spPr/>
      <dgm:t>
        <a:bodyPr/>
        <a:lstStyle/>
        <a:p>
          <a:endParaRPr lang="ru-RU"/>
        </a:p>
      </dgm:t>
    </dgm:pt>
    <dgm:pt modelId="{B0E562CC-226E-4A36-9BAB-E885FDAD20BE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B832B-C867-450D-B8A5-96E8D7FDDA60}" type="parTrans" cxnId="{22ADD198-20D2-492B-A6B9-77D8320D94CB}">
      <dgm:prSet/>
      <dgm:spPr/>
      <dgm:t>
        <a:bodyPr/>
        <a:lstStyle/>
        <a:p>
          <a:endParaRPr lang="ru-RU"/>
        </a:p>
      </dgm:t>
    </dgm:pt>
    <dgm:pt modelId="{C90499D6-A5B6-4B05-9756-CA09BBE59203}" type="sibTrans" cxnId="{22ADD198-20D2-492B-A6B9-77D8320D94CB}">
      <dgm:prSet/>
      <dgm:spPr/>
      <dgm:t>
        <a:bodyPr/>
        <a:lstStyle/>
        <a:p>
          <a:endParaRPr lang="ru-RU"/>
        </a:p>
      </dgm:t>
    </dgm:pt>
    <dgm:pt modelId="{609808AE-260A-4D2B-87BA-CA90CA3F62D7}" type="pres">
      <dgm:prSet presAssocID="{52DAAFD7-4526-498A-AEC3-F50C5F5FA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DF7C2-30A3-4107-8B16-C0AF7E0E70FE}" type="pres">
      <dgm:prSet presAssocID="{9ACF4B8C-C024-435B-B644-048CD209F639}" presName="composite" presStyleCnt="0"/>
      <dgm:spPr/>
    </dgm:pt>
    <dgm:pt modelId="{3F0E2BBB-792A-40A1-ADF5-178D67247C1C}" type="pres">
      <dgm:prSet presAssocID="{9ACF4B8C-C024-435B-B644-048CD209F6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05C6C-D93F-4936-922F-758F86FABC00}" type="pres">
      <dgm:prSet presAssocID="{9ACF4B8C-C024-435B-B644-048CD209F6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33F5-0666-492A-8EBC-FF993B4ED3E1}" type="pres">
      <dgm:prSet presAssocID="{B6C11CF6-28D3-4509-8E63-181F7FE52BC3}" presName="space" presStyleCnt="0"/>
      <dgm:spPr/>
    </dgm:pt>
    <dgm:pt modelId="{5AA8E9E9-F236-45FB-A2EF-51D6CEA17DFE}" type="pres">
      <dgm:prSet presAssocID="{3E89B0EF-E9E8-4D9A-992B-0DFDF3AFCE86}" presName="composite" presStyleCnt="0"/>
      <dgm:spPr/>
    </dgm:pt>
    <dgm:pt modelId="{8169D7A6-5B30-48FC-81E4-B7DFE2EC689B}" type="pres">
      <dgm:prSet presAssocID="{3E89B0EF-E9E8-4D9A-992B-0DFDF3AFCE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6224-8421-444F-8089-0EF41F34F397}" type="pres">
      <dgm:prSet presAssocID="{3E89B0EF-E9E8-4D9A-992B-0DFDF3AFCE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19A8-7326-439C-BA80-4837FBBF2951}" type="pres">
      <dgm:prSet presAssocID="{1018CFCF-8F40-4A26-A438-77633ABA30F9}" presName="space" presStyleCnt="0"/>
      <dgm:spPr/>
    </dgm:pt>
    <dgm:pt modelId="{4360F661-751A-4F8F-8043-E1E807EEA1CB}" type="pres">
      <dgm:prSet presAssocID="{470F1AF0-8DCD-49AD-A5BA-DDD95E8A41E3}" presName="composite" presStyleCnt="0"/>
      <dgm:spPr/>
    </dgm:pt>
    <dgm:pt modelId="{AA631CBA-B2B5-4E80-AE5A-630C9345642A}" type="pres">
      <dgm:prSet presAssocID="{470F1AF0-8DCD-49AD-A5BA-DDD95E8A41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DD9B-FE7E-4921-927C-FC3FB5A1BC5B}" type="pres">
      <dgm:prSet presAssocID="{470F1AF0-8DCD-49AD-A5BA-DDD95E8A41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26892-0C1F-4C46-907E-AB2FC4033407}" type="presOf" srcId="{D10ACC85-6A92-4D1C-BA0F-0F3B3CD352F2}" destId="{A10ADD9B-FE7E-4921-927C-FC3FB5A1BC5B}" srcOrd="0" destOrd="1" presId="urn:microsoft.com/office/officeart/2005/8/layout/hList1"/>
    <dgm:cxn modelId="{523737A0-DB04-4BD4-B82D-E4C8465D929C}" srcId="{9ACF4B8C-C024-435B-B644-048CD209F639}" destId="{D2C9B63A-B57E-47D8-85A4-7D1700B6E759}" srcOrd="5" destOrd="0" parTransId="{5C891188-2533-4F24-8CBC-DD78B71F2F83}" sibTransId="{9BCD3FFD-500D-4F75-9BF1-F86517861026}"/>
    <dgm:cxn modelId="{8F482A17-8CD7-4BEE-8BCC-0C02FFB072DB}" srcId="{470F1AF0-8DCD-49AD-A5BA-DDD95E8A41E3}" destId="{0DE9352A-874C-49A8-8E59-B09F0BEF155B}" srcOrd="2" destOrd="0" parTransId="{B3F72C38-1B0D-42F7-9F3A-9C477BD746F3}" sibTransId="{04676046-A1E1-43C7-A697-E914AB537546}"/>
    <dgm:cxn modelId="{9960358C-DAB8-427F-B174-22E06CB02964}" srcId="{9ACF4B8C-C024-435B-B644-048CD209F639}" destId="{67566A08-30D6-40F7-8021-53EA8E7EFCFD}" srcOrd="3" destOrd="0" parTransId="{8B9A2152-8C9D-4A0C-9FDA-71EA0D076795}" sibTransId="{BEF48944-610D-4BDE-BADD-5AAB7F793A70}"/>
    <dgm:cxn modelId="{C7EDBE84-E38D-4F44-950B-2B5BFA073521}" type="presOf" srcId="{52DAAFD7-4526-498A-AEC3-F50C5F5FA890}" destId="{609808AE-260A-4D2B-87BA-CA90CA3F62D7}" srcOrd="0" destOrd="0" presId="urn:microsoft.com/office/officeart/2005/8/layout/hList1"/>
    <dgm:cxn modelId="{20E0D0AA-AC40-43A1-8C29-FD70088588C3}" srcId="{52DAAFD7-4526-498A-AEC3-F50C5F5FA890}" destId="{470F1AF0-8DCD-49AD-A5BA-DDD95E8A41E3}" srcOrd="2" destOrd="0" parTransId="{A12130BE-1CE5-4B39-A08F-2E9C6B5AF4BE}" sibTransId="{73C2F316-2578-48FC-ACF8-37FC3604BD81}"/>
    <dgm:cxn modelId="{E83BDCD5-C331-4B54-802B-2F2FA31CF628}" type="presOf" srcId="{0764ACB1-EE5A-46F2-8EB1-648967305C65}" destId="{D0005C6C-D93F-4936-922F-758F86FABC00}" srcOrd="0" destOrd="2" presId="urn:microsoft.com/office/officeart/2005/8/layout/hList1"/>
    <dgm:cxn modelId="{9AC8D73F-8696-44B3-B088-CE507B91A55A}" type="presOf" srcId="{6B1BAC8D-13DC-4F17-A8EF-B03F73E78133}" destId="{A10ADD9B-FE7E-4921-927C-FC3FB5A1BC5B}" srcOrd="0" destOrd="0" presId="urn:microsoft.com/office/officeart/2005/8/layout/hList1"/>
    <dgm:cxn modelId="{5BFAF811-859B-4D78-9263-0DF0B7BB3B21}" srcId="{3E89B0EF-E9E8-4D9A-992B-0DFDF3AFCE86}" destId="{A2F6466A-05FE-4362-A23E-8A5AFED3553A}" srcOrd="2" destOrd="0" parTransId="{F694FB58-0B73-4215-A962-5ACD7D29A1B0}" sibTransId="{9D8C1BF5-235A-4020-B1C2-A7E85AEC49B9}"/>
    <dgm:cxn modelId="{811B02F8-4A38-410B-86AB-5035D3C775D1}" srcId="{470F1AF0-8DCD-49AD-A5BA-DDD95E8A41E3}" destId="{D10ACC85-6A92-4D1C-BA0F-0F3B3CD352F2}" srcOrd="1" destOrd="0" parTransId="{282AE19C-C75E-46BD-9D2A-483A0618D33A}" sibTransId="{787BF4D5-F329-4995-9925-B8F10F77FDAB}"/>
    <dgm:cxn modelId="{14CEE516-B176-44B5-B00A-C6D4026CF594}" type="presOf" srcId="{7E3984CC-2B07-4FCD-8E6B-5520923E44CC}" destId="{A1006224-8421-444F-8089-0EF41F34F397}" srcOrd="0" destOrd="0" presId="urn:microsoft.com/office/officeart/2005/8/layout/hList1"/>
    <dgm:cxn modelId="{15D1CF04-5149-4CE7-98D3-A5AD7706EBE0}" type="presOf" srcId="{0DE9352A-874C-49A8-8E59-B09F0BEF155B}" destId="{A10ADD9B-FE7E-4921-927C-FC3FB5A1BC5B}" srcOrd="0" destOrd="2" presId="urn:microsoft.com/office/officeart/2005/8/layout/hList1"/>
    <dgm:cxn modelId="{B3AF685F-1FEE-4505-98DA-AEB5D0ED512F}" srcId="{9ACF4B8C-C024-435B-B644-048CD209F639}" destId="{E4681EFC-4A75-4900-96DB-74434FE57A4B}" srcOrd="4" destOrd="0" parTransId="{BC5A2096-28D9-4609-8BFB-98EF04EFDA9E}" sibTransId="{7717080D-C438-4F17-83BE-44885AD61DC9}"/>
    <dgm:cxn modelId="{C1A9B7AC-961F-41DC-B67E-EA75200FC40B}" srcId="{470F1AF0-8DCD-49AD-A5BA-DDD95E8A41E3}" destId="{DB81B3C9-912C-4A09-B6FA-902DA85290AD}" srcOrd="3" destOrd="0" parTransId="{36CC9256-1F5A-4528-8152-8EBF50611146}" sibTransId="{01651C7E-09CE-44A1-A444-2D69510440DC}"/>
    <dgm:cxn modelId="{BCEB582C-EF79-43C6-95C3-A6E95E23B9E9}" type="presOf" srcId="{DBB72BE9-22EC-4245-8EB4-149555526656}" destId="{D0005C6C-D93F-4936-922F-758F86FABC00}" srcOrd="0" destOrd="1" presId="urn:microsoft.com/office/officeart/2005/8/layout/hList1"/>
    <dgm:cxn modelId="{0E473707-6B71-49A7-B541-30313B2C8AE6}" srcId="{52DAAFD7-4526-498A-AEC3-F50C5F5FA890}" destId="{9ACF4B8C-C024-435B-B644-048CD209F639}" srcOrd="0" destOrd="0" parTransId="{C6BED6DD-469D-4268-899F-BF371957D9A1}" sibTransId="{B6C11CF6-28D3-4509-8E63-181F7FE52BC3}"/>
    <dgm:cxn modelId="{DB43B032-8937-4B20-9E38-B446C13CEF86}" srcId="{3E89B0EF-E9E8-4D9A-992B-0DFDF3AFCE86}" destId="{8F21FB75-1E15-4996-B9AF-A9F1390D4B97}" srcOrd="3" destOrd="0" parTransId="{4063E27C-D62D-4D26-BB9C-ACE9E3C56F81}" sibTransId="{921266DA-C083-4B19-9DAE-AA93A4495A87}"/>
    <dgm:cxn modelId="{2F1DD683-2590-468D-B626-71A24FA2F9F7}" srcId="{9ACF4B8C-C024-435B-B644-048CD209F639}" destId="{2064CE6E-D6D7-42AA-8757-8A7DF85EB7AF}" srcOrd="0" destOrd="0" parTransId="{E762C714-313B-4360-8DD6-91EE0785C32B}" sibTransId="{B20C0959-7AD3-4AC6-9253-6A530A43C76D}"/>
    <dgm:cxn modelId="{B0823713-4DE4-4FF3-898E-5F7E73B8EF1A}" type="presOf" srcId="{3E89B0EF-E9E8-4D9A-992B-0DFDF3AFCE86}" destId="{8169D7A6-5B30-48FC-81E4-B7DFE2EC689B}" srcOrd="0" destOrd="0" presId="urn:microsoft.com/office/officeart/2005/8/layout/hList1"/>
    <dgm:cxn modelId="{DFF0882A-B551-411B-8B9A-84CF7869B3BA}" type="presOf" srcId="{DB81B3C9-912C-4A09-B6FA-902DA85290AD}" destId="{A10ADD9B-FE7E-4921-927C-FC3FB5A1BC5B}" srcOrd="0" destOrd="3" presId="urn:microsoft.com/office/officeart/2005/8/layout/hList1"/>
    <dgm:cxn modelId="{A25E2C01-F655-4979-96E0-97034E28BAD5}" srcId="{9ACF4B8C-C024-435B-B644-048CD209F639}" destId="{0764ACB1-EE5A-46F2-8EB1-648967305C65}" srcOrd="2" destOrd="0" parTransId="{5535FECB-CBCB-4A1D-A8AB-E83724F53AEB}" sibTransId="{E42D6B7D-33D6-40AB-8802-42C63DC23730}"/>
    <dgm:cxn modelId="{4CE6FEE1-D41C-4D18-B179-1CF53B8DDADD}" type="presOf" srcId="{96A2F005-A348-436E-B372-E455D3467ED3}" destId="{D0005C6C-D93F-4936-922F-758F86FABC00}" srcOrd="0" destOrd="6" presId="urn:microsoft.com/office/officeart/2005/8/layout/hList1"/>
    <dgm:cxn modelId="{3F8D4589-A422-43C5-8548-59BAEB26473C}" type="presOf" srcId="{8F21FB75-1E15-4996-B9AF-A9F1390D4B97}" destId="{A1006224-8421-444F-8089-0EF41F34F397}" srcOrd="0" destOrd="3" presId="urn:microsoft.com/office/officeart/2005/8/layout/hList1"/>
    <dgm:cxn modelId="{52F30922-7741-424A-B890-99FAD14FA360}" srcId="{3E89B0EF-E9E8-4D9A-992B-0DFDF3AFCE86}" destId="{4D8FA6CE-28A8-4A51-9730-BE6005DF8BBF}" srcOrd="5" destOrd="0" parTransId="{DDA163B4-BF6F-40A3-8092-9F50F3FF7D87}" sibTransId="{B75F2261-A650-45FD-A191-F68316BA4D45}"/>
    <dgm:cxn modelId="{21BDBD65-9512-4755-959F-02DDCEED362E}" type="presOf" srcId="{D2C9B63A-B57E-47D8-85A4-7D1700B6E759}" destId="{D0005C6C-D93F-4936-922F-758F86FABC00}" srcOrd="0" destOrd="5" presId="urn:microsoft.com/office/officeart/2005/8/layout/hList1"/>
    <dgm:cxn modelId="{B587DE1F-EE48-474A-98DF-0B65C88F857E}" type="presOf" srcId="{4D8FA6CE-28A8-4A51-9730-BE6005DF8BBF}" destId="{A1006224-8421-444F-8089-0EF41F34F397}" srcOrd="0" destOrd="5" presId="urn:microsoft.com/office/officeart/2005/8/layout/hList1"/>
    <dgm:cxn modelId="{95A74A56-4A56-4A72-BEA9-41EBAEBDC25B}" type="presOf" srcId="{A2F6466A-05FE-4362-A23E-8A5AFED3553A}" destId="{A1006224-8421-444F-8089-0EF41F34F397}" srcOrd="0" destOrd="2" presId="urn:microsoft.com/office/officeart/2005/8/layout/hList1"/>
    <dgm:cxn modelId="{491EF756-B88B-4A7F-8879-DB7A8A9AE479}" type="presOf" srcId="{3405CB63-18DF-48CE-8E1D-6A1DA5A119E4}" destId="{A1006224-8421-444F-8089-0EF41F34F397}" srcOrd="0" destOrd="1" presId="urn:microsoft.com/office/officeart/2005/8/layout/hList1"/>
    <dgm:cxn modelId="{8AA602F7-E90B-450D-B6DD-9363C1F65020}" srcId="{3E89B0EF-E9E8-4D9A-992B-0DFDF3AFCE86}" destId="{3405CB63-18DF-48CE-8E1D-6A1DA5A119E4}" srcOrd="1" destOrd="0" parTransId="{C8704DC8-57B7-4990-B3FA-065BF5F481D9}" sibTransId="{9F921E05-81B7-467D-8786-322090EC3265}"/>
    <dgm:cxn modelId="{22ADD198-20D2-492B-A6B9-77D8320D94CB}" srcId="{470F1AF0-8DCD-49AD-A5BA-DDD95E8A41E3}" destId="{B0E562CC-226E-4A36-9BAB-E885FDAD20BE}" srcOrd="4" destOrd="0" parTransId="{6ECB832B-C867-450D-B8A5-96E8D7FDDA60}" sibTransId="{C90499D6-A5B6-4B05-9756-CA09BBE59203}"/>
    <dgm:cxn modelId="{8F73D47E-20BD-48E4-A9C0-49360F9875ED}" srcId="{3E89B0EF-E9E8-4D9A-992B-0DFDF3AFCE86}" destId="{7E3984CC-2B07-4FCD-8E6B-5520923E44CC}" srcOrd="0" destOrd="0" parTransId="{2C6AE0C4-5A2E-4DBF-B2C1-802EF1530793}" sibTransId="{0C138270-F062-47A6-B919-49FFCDFAE801}"/>
    <dgm:cxn modelId="{3D94B312-AB19-4E2A-B428-6427C36D79E2}" srcId="{3E89B0EF-E9E8-4D9A-992B-0DFDF3AFCE86}" destId="{EC67B8E5-0216-41EF-A470-6D85A68DBF02}" srcOrd="4" destOrd="0" parTransId="{6FC22CDB-85FE-4A6A-9A51-926033F08F36}" sibTransId="{0CE7C321-937C-45D3-835D-D5CB5E30068B}"/>
    <dgm:cxn modelId="{52E9BE46-AF1A-4E09-B0CD-27B414876859}" type="presOf" srcId="{B0E562CC-226E-4A36-9BAB-E885FDAD20BE}" destId="{A10ADD9B-FE7E-4921-927C-FC3FB5A1BC5B}" srcOrd="0" destOrd="4" presId="urn:microsoft.com/office/officeart/2005/8/layout/hList1"/>
    <dgm:cxn modelId="{EA95F927-88BE-4C81-9A14-01B341ED36DF}" type="presOf" srcId="{9ACF4B8C-C024-435B-B644-048CD209F639}" destId="{3F0E2BBB-792A-40A1-ADF5-178D67247C1C}" srcOrd="0" destOrd="0" presId="urn:microsoft.com/office/officeart/2005/8/layout/hList1"/>
    <dgm:cxn modelId="{5B67FCD1-2929-4D81-873D-831B544BCC76}" type="presOf" srcId="{E4681EFC-4A75-4900-96DB-74434FE57A4B}" destId="{D0005C6C-D93F-4936-922F-758F86FABC00}" srcOrd="0" destOrd="4" presId="urn:microsoft.com/office/officeart/2005/8/layout/hList1"/>
    <dgm:cxn modelId="{15F60EA2-AA42-484D-90C6-3686D9CBA8F5}" srcId="{9ACF4B8C-C024-435B-B644-048CD209F639}" destId="{DBB72BE9-22EC-4245-8EB4-149555526656}" srcOrd="1" destOrd="0" parTransId="{3E59F700-2C4C-45B0-ABB7-899EC4074F3E}" sibTransId="{B09F6472-5D74-4942-9733-3DB4A1D6F6F0}"/>
    <dgm:cxn modelId="{AA933701-91B9-4A15-B7C2-29009F281D67}" type="presOf" srcId="{2064CE6E-D6D7-42AA-8757-8A7DF85EB7AF}" destId="{D0005C6C-D93F-4936-922F-758F86FABC00}" srcOrd="0" destOrd="0" presId="urn:microsoft.com/office/officeart/2005/8/layout/hList1"/>
    <dgm:cxn modelId="{D12BEC33-FDD1-4664-80DA-566B457C3328}" type="presOf" srcId="{EC67B8E5-0216-41EF-A470-6D85A68DBF02}" destId="{A1006224-8421-444F-8089-0EF41F34F397}" srcOrd="0" destOrd="4" presId="urn:microsoft.com/office/officeart/2005/8/layout/hList1"/>
    <dgm:cxn modelId="{45FC143A-6AAB-49AC-9616-EDB739741411}" srcId="{470F1AF0-8DCD-49AD-A5BA-DDD95E8A41E3}" destId="{6B1BAC8D-13DC-4F17-A8EF-B03F73E78133}" srcOrd="0" destOrd="0" parTransId="{9BD5A9C0-1C00-4EC1-809A-EA0768307CB0}" sibTransId="{797ADFA6-30FD-4586-B740-8C6573596754}"/>
    <dgm:cxn modelId="{21E6A77D-33A1-4F90-A6ED-479931EEE89C}" srcId="{52DAAFD7-4526-498A-AEC3-F50C5F5FA890}" destId="{3E89B0EF-E9E8-4D9A-992B-0DFDF3AFCE86}" srcOrd="1" destOrd="0" parTransId="{E3992D03-922B-46DD-AD2C-72E4C3DD285A}" sibTransId="{1018CFCF-8F40-4A26-A438-77633ABA30F9}"/>
    <dgm:cxn modelId="{B7B40D36-D8F8-41C4-BBB9-C37C45370F05}" srcId="{9ACF4B8C-C024-435B-B644-048CD209F639}" destId="{96A2F005-A348-436E-B372-E455D3467ED3}" srcOrd="6" destOrd="0" parTransId="{FCAE1638-7982-4FA8-A6C9-7540BC798875}" sibTransId="{28872DBE-1A3B-492E-969E-38B7E0025ADF}"/>
    <dgm:cxn modelId="{B841D740-09EB-4F0A-BD3E-028036A6E4D8}" type="presOf" srcId="{67566A08-30D6-40F7-8021-53EA8E7EFCFD}" destId="{D0005C6C-D93F-4936-922F-758F86FABC00}" srcOrd="0" destOrd="3" presId="urn:microsoft.com/office/officeart/2005/8/layout/hList1"/>
    <dgm:cxn modelId="{8C77AF49-D61F-4691-9271-25EDCC921E48}" type="presOf" srcId="{470F1AF0-8DCD-49AD-A5BA-DDD95E8A41E3}" destId="{AA631CBA-B2B5-4E80-AE5A-630C9345642A}" srcOrd="0" destOrd="0" presId="urn:microsoft.com/office/officeart/2005/8/layout/hList1"/>
    <dgm:cxn modelId="{D1EB6F81-4557-4B75-ACA0-F9EC8E5EFC0A}" type="presParOf" srcId="{609808AE-260A-4D2B-87BA-CA90CA3F62D7}" destId="{835DF7C2-30A3-4107-8B16-C0AF7E0E70FE}" srcOrd="0" destOrd="0" presId="urn:microsoft.com/office/officeart/2005/8/layout/hList1"/>
    <dgm:cxn modelId="{177F118F-B223-4FCD-BE2A-F4A67CABDD73}" type="presParOf" srcId="{835DF7C2-30A3-4107-8B16-C0AF7E0E70FE}" destId="{3F0E2BBB-792A-40A1-ADF5-178D67247C1C}" srcOrd="0" destOrd="0" presId="urn:microsoft.com/office/officeart/2005/8/layout/hList1"/>
    <dgm:cxn modelId="{37D5181F-C1B2-4F09-98A0-EF48CD15D8A1}" type="presParOf" srcId="{835DF7C2-30A3-4107-8B16-C0AF7E0E70FE}" destId="{D0005C6C-D93F-4936-922F-758F86FABC00}" srcOrd="1" destOrd="0" presId="urn:microsoft.com/office/officeart/2005/8/layout/hList1"/>
    <dgm:cxn modelId="{74DE8054-19A6-42ED-99B9-BACB23543C4C}" type="presParOf" srcId="{609808AE-260A-4D2B-87BA-CA90CA3F62D7}" destId="{8B2D33F5-0666-492A-8EBC-FF993B4ED3E1}" srcOrd="1" destOrd="0" presId="urn:microsoft.com/office/officeart/2005/8/layout/hList1"/>
    <dgm:cxn modelId="{63CCEABA-A6E1-47E0-A3B2-2B82C5C6FBED}" type="presParOf" srcId="{609808AE-260A-4D2B-87BA-CA90CA3F62D7}" destId="{5AA8E9E9-F236-45FB-A2EF-51D6CEA17DFE}" srcOrd="2" destOrd="0" presId="urn:microsoft.com/office/officeart/2005/8/layout/hList1"/>
    <dgm:cxn modelId="{C0E5E21F-8EBD-47EB-8BCD-B3829D0EEC1C}" type="presParOf" srcId="{5AA8E9E9-F236-45FB-A2EF-51D6CEA17DFE}" destId="{8169D7A6-5B30-48FC-81E4-B7DFE2EC689B}" srcOrd="0" destOrd="0" presId="urn:microsoft.com/office/officeart/2005/8/layout/hList1"/>
    <dgm:cxn modelId="{6033ED75-1743-4C84-B5DC-D534C1A6EE33}" type="presParOf" srcId="{5AA8E9E9-F236-45FB-A2EF-51D6CEA17DFE}" destId="{A1006224-8421-444F-8089-0EF41F34F397}" srcOrd="1" destOrd="0" presId="urn:microsoft.com/office/officeart/2005/8/layout/hList1"/>
    <dgm:cxn modelId="{48699A5B-D236-408C-A60B-B79B34D7CD02}" type="presParOf" srcId="{609808AE-260A-4D2B-87BA-CA90CA3F62D7}" destId="{597919A8-7326-439C-BA80-4837FBBF2951}" srcOrd="3" destOrd="0" presId="urn:microsoft.com/office/officeart/2005/8/layout/hList1"/>
    <dgm:cxn modelId="{1EF6740A-9B62-4C16-BAD7-3836D3197C11}" type="presParOf" srcId="{609808AE-260A-4D2B-87BA-CA90CA3F62D7}" destId="{4360F661-751A-4F8F-8043-E1E807EEA1CB}" srcOrd="4" destOrd="0" presId="urn:microsoft.com/office/officeart/2005/8/layout/hList1"/>
    <dgm:cxn modelId="{80C9A13B-65EF-43D2-A39F-E2C9F08E7CB0}" type="presParOf" srcId="{4360F661-751A-4F8F-8043-E1E807EEA1CB}" destId="{AA631CBA-B2B5-4E80-AE5A-630C9345642A}" srcOrd="0" destOrd="0" presId="urn:microsoft.com/office/officeart/2005/8/layout/hList1"/>
    <dgm:cxn modelId="{84A61309-BDF5-48F2-AE30-DC197CE47A2F}" type="presParOf" srcId="{4360F661-751A-4F8F-8043-E1E807EEA1CB}" destId="{A10ADD9B-FE7E-4921-927C-FC3FB5A1BC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6233-5CCF-4E96-900D-3011DF34A862}">
      <dsp:nvSpPr>
        <dsp:cNvPr id="0" name=""/>
        <dsp:cNvSpPr/>
      </dsp:nvSpPr>
      <dsp:spPr>
        <a:xfrm>
          <a:off x="65084" y="616294"/>
          <a:ext cx="184111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277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1 этап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65084" y="904123"/>
        <a:ext cx="1553281" cy="575658"/>
      </dsp:txXfrm>
    </dsp:sp>
    <dsp:sp modelId="{D66CE8B0-0682-4046-925D-8CBFA70BDDF3}">
      <dsp:nvSpPr>
        <dsp:cNvPr id="0" name=""/>
        <dsp:cNvSpPr/>
      </dsp:nvSpPr>
      <dsp:spPr>
        <a:xfrm>
          <a:off x="0" y="1492757"/>
          <a:ext cx="1822842" cy="7106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2757"/>
        <a:ext cx="1822842" cy="710686"/>
      </dsp:txXfrm>
    </dsp:sp>
    <dsp:sp modelId="{50F4FDC2-CB33-4E56-B55B-1845875B7F79}">
      <dsp:nvSpPr>
        <dsp:cNvPr id="0" name=""/>
        <dsp:cNvSpPr/>
      </dsp:nvSpPr>
      <dsp:spPr>
        <a:xfrm>
          <a:off x="1747319" y="984007"/>
          <a:ext cx="1990766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2771965"/>
            <a:satOff val="19774"/>
            <a:lumOff val="-339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277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2 этап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747319" y="1271836"/>
        <a:ext cx="1702937" cy="575658"/>
      </dsp:txXfrm>
    </dsp:sp>
    <dsp:sp modelId="{D9AB3764-3F0E-48A7-8C8D-55E686C3C046}">
      <dsp:nvSpPr>
        <dsp:cNvPr id="0" name=""/>
        <dsp:cNvSpPr/>
      </dsp:nvSpPr>
      <dsp:spPr>
        <a:xfrm>
          <a:off x="1763076" y="1714128"/>
          <a:ext cx="1822842" cy="8002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3076" y="1714128"/>
        <a:ext cx="1822842" cy="800218"/>
      </dsp:txXfrm>
    </dsp:sp>
    <dsp:sp modelId="{5A747D3A-D0AE-44B1-8C67-0D0AD9575766}">
      <dsp:nvSpPr>
        <dsp:cNvPr id="0" name=""/>
        <dsp:cNvSpPr/>
      </dsp:nvSpPr>
      <dsp:spPr>
        <a:xfrm>
          <a:off x="3587141" y="1416874"/>
          <a:ext cx="200897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277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3 этап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587141" y="1704703"/>
        <a:ext cx="1721141" cy="575658"/>
      </dsp:txXfrm>
    </dsp:sp>
    <dsp:sp modelId="{14F16CE2-6506-4F16-B808-BD3B1A0A83A5}">
      <dsp:nvSpPr>
        <dsp:cNvPr id="0" name=""/>
        <dsp:cNvSpPr/>
      </dsp:nvSpPr>
      <dsp:spPr>
        <a:xfrm>
          <a:off x="3608138" y="2208151"/>
          <a:ext cx="1822842" cy="720079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8138" y="2208151"/>
        <a:ext cx="1822842" cy="720079"/>
      </dsp:txXfrm>
    </dsp:sp>
    <dsp:sp modelId="{EEF40B44-0738-4F6B-AE54-F1BF241B0A95}">
      <dsp:nvSpPr>
        <dsp:cNvPr id="0" name=""/>
        <dsp:cNvSpPr/>
      </dsp:nvSpPr>
      <dsp:spPr>
        <a:xfrm>
          <a:off x="5419720" y="1848105"/>
          <a:ext cx="195238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277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4 этап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419720" y="2135934"/>
        <a:ext cx="1664551" cy="575658"/>
      </dsp:txXfrm>
    </dsp:sp>
    <dsp:sp modelId="{CACCEF85-CD86-44EE-A375-CFDC4667A82B}">
      <dsp:nvSpPr>
        <dsp:cNvPr id="0" name=""/>
        <dsp:cNvSpPr/>
      </dsp:nvSpPr>
      <dsp:spPr>
        <a:xfrm>
          <a:off x="5419724" y="2664795"/>
          <a:ext cx="1839449" cy="62346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9724" y="2664795"/>
        <a:ext cx="1839449" cy="623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1D2D2-A8C0-4B44-9BB7-FB7F96592995}">
      <dsp:nvSpPr>
        <dsp:cNvPr id="0" name=""/>
        <dsp:cNvSpPr/>
      </dsp:nvSpPr>
      <dsp:spPr>
        <a:xfrm rot="10800000">
          <a:off x="550002" y="7669"/>
          <a:ext cx="8043994" cy="605656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701416" y="7669"/>
        <a:ext cx="7892580" cy="605656"/>
      </dsp:txXfrm>
    </dsp:sp>
    <dsp:sp modelId="{0C94305C-D5B1-4CCF-9764-5A4917493592}">
      <dsp:nvSpPr>
        <dsp:cNvPr id="0" name=""/>
        <dsp:cNvSpPr/>
      </dsp:nvSpPr>
      <dsp:spPr>
        <a:xfrm>
          <a:off x="106734" y="0"/>
          <a:ext cx="614742" cy="61474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607CB9-6BC9-459A-91F7-98B09CBD8D1F}">
      <dsp:nvSpPr>
        <dsp:cNvPr id="0" name=""/>
        <dsp:cNvSpPr/>
      </dsp:nvSpPr>
      <dsp:spPr>
        <a:xfrm rot="10800000">
          <a:off x="540334" y="801373"/>
          <a:ext cx="8063330" cy="614742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«О межбюджетных трансфертах и нормативах отчислений доходов в местные бюджеты»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94019" y="801373"/>
        <a:ext cx="7909645" cy="614742"/>
      </dsp:txXfrm>
    </dsp:sp>
    <dsp:sp modelId="{C5C0ABAB-2BD0-493F-9939-B9215A90ACAC}">
      <dsp:nvSpPr>
        <dsp:cNvPr id="0" name=""/>
        <dsp:cNvSpPr/>
      </dsp:nvSpPr>
      <dsp:spPr>
        <a:xfrm>
          <a:off x="106734" y="757339"/>
          <a:ext cx="614742" cy="61474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F4F5C6-C79B-415F-812A-AC6102D49C32}">
      <dsp:nvSpPr>
        <dsp:cNvPr id="0" name=""/>
        <dsp:cNvSpPr/>
      </dsp:nvSpPr>
      <dsp:spPr>
        <a:xfrm rot="10800000">
          <a:off x="540334" y="1599620"/>
          <a:ext cx="8063330" cy="614742"/>
        </a:xfrm>
        <a:prstGeom prst="homePlate">
          <a:avLst/>
        </a:prstGeom>
        <a:solidFill>
          <a:srgbClr val="C18DBF"/>
        </a:solidFill>
        <a:ln>
          <a:solidFill>
            <a:srgbClr val="C18DBF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94019" y="1599620"/>
        <a:ext cx="7909645" cy="614742"/>
      </dsp:txXfrm>
    </dsp:sp>
    <dsp:sp modelId="{5824148D-636E-405A-8711-6D5BE9C9E6F1}">
      <dsp:nvSpPr>
        <dsp:cNvPr id="0" name=""/>
        <dsp:cNvSpPr/>
      </dsp:nvSpPr>
      <dsp:spPr>
        <a:xfrm>
          <a:off x="106734" y="1621437"/>
          <a:ext cx="614742" cy="614742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9A8BA4-FD6B-49B8-958C-512AD7FAE0F5}">
      <dsp:nvSpPr>
        <dsp:cNvPr id="0" name=""/>
        <dsp:cNvSpPr/>
      </dsp:nvSpPr>
      <dsp:spPr>
        <a:xfrm rot="10800000">
          <a:off x="540334" y="2397867"/>
          <a:ext cx="8063330" cy="614742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94019" y="2397867"/>
        <a:ext cx="7909645" cy="614742"/>
      </dsp:txXfrm>
    </dsp:sp>
    <dsp:sp modelId="{193770A9-65AD-433B-87DC-465ADB780BB4}">
      <dsp:nvSpPr>
        <dsp:cNvPr id="0" name=""/>
        <dsp:cNvSpPr/>
      </dsp:nvSpPr>
      <dsp:spPr>
        <a:xfrm>
          <a:off x="106734" y="2413524"/>
          <a:ext cx="614742" cy="614742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D1F55C-07FB-4E81-B381-11B2C350B367}">
      <dsp:nvSpPr>
        <dsp:cNvPr id="0" name=""/>
        <dsp:cNvSpPr/>
      </dsp:nvSpPr>
      <dsp:spPr>
        <a:xfrm rot="10800000">
          <a:off x="540334" y="3196114"/>
          <a:ext cx="8063330" cy="614742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94019" y="3196114"/>
        <a:ext cx="7909645" cy="614742"/>
      </dsp:txXfrm>
    </dsp:sp>
    <dsp:sp modelId="{F99A5C1B-7560-4E10-887B-5D089EE47EEC}">
      <dsp:nvSpPr>
        <dsp:cNvPr id="0" name=""/>
        <dsp:cNvSpPr/>
      </dsp:nvSpPr>
      <dsp:spPr>
        <a:xfrm>
          <a:off x="106734" y="3205612"/>
          <a:ext cx="614742" cy="614742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18472E-673B-45C4-9F0F-51C3A997EF02}">
      <dsp:nvSpPr>
        <dsp:cNvPr id="0" name=""/>
        <dsp:cNvSpPr/>
      </dsp:nvSpPr>
      <dsp:spPr>
        <a:xfrm rot="10800000">
          <a:off x="540334" y="3994361"/>
          <a:ext cx="8063330" cy="61474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94019" y="3994361"/>
        <a:ext cx="7909645" cy="614742"/>
      </dsp:txXfrm>
    </dsp:sp>
    <dsp:sp modelId="{9323E5C0-DF80-4BBC-8B67-D08D32A9C93A}">
      <dsp:nvSpPr>
        <dsp:cNvPr id="0" name=""/>
        <dsp:cNvSpPr/>
      </dsp:nvSpPr>
      <dsp:spPr>
        <a:xfrm>
          <a:off x="106734" y="3997699"/>
          <a:ext cx="614742" cy="61474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A832F0C-4CCE-4E54-A4E8-515B452092E8}">
      <dsp:nvSpPr>
        <dsp:cNvPr id="0" name=""/>
        <dsp:cNvSpPr/>
      </dsp:nvSpPr>
      <dsp:spPr>
        <a:xfrm rot="10800000">
          <a:off x="468307" y="4792608"/>
          <a:ext cx="8207384" cy="614742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0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621992" y="4792608"/>
        <a:ext cx="8053699" cy="614742"/>
      </dsp:txXfrm>
    </dsp:sp>
    <dsp:sp modelId="{43DAF07D-6D15-4D56-9D23-68E2F9E31CC9}">
      <dsp:nvSpPr>
        <dsp:cNvPr id="0" name=""/>
        <dsp:cNvSpPr/>
      </dsp:nvSpPr>
      <dsp:spPr>
        <a:xfrm>
          <a:off x="34723" y="4767410"/>
          <a:ext cx="614742" cy="61474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2BBB-792A-40A1-ADF5-178D67247C1C}">
      <dsp:nvSpPr>
        <dsp:cNvPr id="0" name=""/>
        <dsp:cNvSpPr/>
      </dsp:nvSpPr>
      <dsp:spPr>
        <a:xfrm>
          <a:off x="2814" y="279280"/>
          <a:ext cx="2743878" cy="8388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4" y="279280"/>
        <a:ext cx="2743878" cy="838871"/>
      </dsp:txXfrm>
    </dsp:sp>
    <dsp:sp modelId="{D0005C6C-D93F-4936-922F-758F86FABC00}">
      <dsp:nvSpPr>
        <dsp:cNvPr id="0" name=""/>
        <dsp:cNvSpPr/>
      </dsp:nvSpPr>
      <dsp:spPr>
        <a:xfrm>
          <a:off x="2814" y="1118151"/>
          <a:ext cx="2743878" cy="4479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" y="1118151"/>
        <a:ext cx="2743878" cy="4479840"/>
      </dsp:txXfrm>
    </dsp:sp>
    <dsp:sp modelId="{8169D7A6-5B30-48FC-81E4-B7DFE2EC689B}">
      <dsp:nvSpPr>
        <dsp:cNvPr id="0" name=""/>
        <dsp:cNvSpPr/>
      </dsp:nvSpPr>
      <dsp:spPr>
        <a:xfrm>
          <a:off x="3130836" y="279280"/>
          <a:ext cx="2743878" cy="8388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836" y="279280"/>
        <a:ext cx="2743878" cy="838871"/>
      </dsp:txXfrm>
    </dsp:sp>
    <dsp:sp modelId="{A1006224-8421-444F-8089-0EF41F34F397}">
      <dsp:nvSpPr>
        <dsp:cNvPr id="0" name=""/>
        <dsp:cNvSpPr/>
      </dsp:nvSpPr>
      <dsp:spPr>
        <a:xfrm>
          <a:off x="3130836" y="1118151"/>
          <a:ext cx="2743878" cy="44798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0836" y="1118151"/>
        <a:ext cx="2743878" cy="4479840"/>
      </dsp:txXfrm>
    </dsp:sp>
    <dsp:sp modelId="{AA631CBA-B2B5-4E80-AE5A-630C9345642A}">
      <dsp:nvSpPr>
        <dsp:cNvPr id="0" name=""/>
        <dsp:cNvSpPr/>
      </dsp:nvSpPr>
      <dsp:spPr>
        <a:xfrm>
          <a:off x="6258857" y="279280"/>
          <a:ext cx="2743878" cy="838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8857" y="279280"/>
        <a:ext cx="2743878" cy="838871"/>
      </dsp:txXfrm>
    </dsp:sp>
    <dsp:sp modelId="{A10ADD9B-FE7E-4921-927C-FC3FB5A1BC5B}">
      <dsp:nvSpPr>
        <dsp:cNvPr id="0" name=""/>
        <dsp:cNvSpPr/>
      </dsp:nvSpPr>
      <dsp:spPr>
        <a:xfrm>
          <a:off x="6258857" y="1118151"/>
          <a:ext cx="2743878" cy="44798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8857" y="1118151"/>
        <a:ext cx="2743878" cy="447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0.11195</cdr:x>
      <cdr:y>0.44895</cdr:y>
    </cdr:from>
    <cdr:to>
      <cdr:x>0.31884</cdr:x>
      <cdr:y>0.53158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544" y="2347664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71,4%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0.11195</cdr:x>
      <cdr:y>0.44895</cdr:y>
    </cdr:from>
    <cdr:to>
      <cdr:x>0.31884</cdr:x>
      <cdr:y>0.53158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544" y="2347664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71,4%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0.10626</cdr:x>
      <cdr:y>0.26411</cdr:y>
    </cdr:from>
    <cdr:to>
      <cdr:x>0.17713</cdr:x>
      <cdr:y>0.33013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115212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95,8%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E73D4AC-4111-47AC-90A0-07E43C5BD07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4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5.png"/><Relationship Id="rId5" Type="http://schemas.openxmlformats.org/officeDocument/2006/relationships/diagramData" Target="../diagrams/data2.xml"/><Relationship Id="rId10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microsoft.com/office/2007/relationships/diagramDrawing" Target="../diagrams/drawing2.xml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9036496" cy="3096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бюджета 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851919" y="94791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3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289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ежегодное составление и рассмотрение проекта бюджета,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утверждение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исполнение бюджета, контроль за его исполнением,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осуществление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бюджетного учета, рассмотрение и утверждение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6596684"/>
              </p:ext>
            </p:extLst>
          </p:nvPr>
        </p:nvGraphicFramePr>
        <p:xfrm>
          <a:off x="16381" y="1652900"/>
          <a:ext cx="7908209" cy="46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7499622" y="3356992"/>
            <a:ext cx="1619672" cy="144016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онтроль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12" y="5880606"/>
            <a:ext cx="66116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проекту бюджета и отчету об исполнении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195736" y="4001202"/>
            <a:ext cx="0" cy="188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05657" y="5070274"/>
            <a:ext cx="0" cy="78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2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9684568" y="4385361"/>
            <a:ext cx="1774209" cy="1583140"/>
          </a:xfrm>
          <a:prstGeom prst="rect">
            <a:avLst/>
          </a:prstGeom>
          <a:noFill/>
        </p:spPr>
      </p:pic>
      <p:pic>
        <p:nvPicPr>
          <p:cNvPr id="1026" name="Picture 2" descr="C:\Users\kuharenkoaa\Desktop\Для Зайковой А.В\2018\Бюджет для граждан 2019-2021\рабочий материал\картинки\kisspng-wedding-coloring-book-coloring-books-for-kids-boo-tube-livre-png-5b8c81ddb2f988.5396861515359349417331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5559" r="26242" b="14517"/>
          <a:stretch/>
        </p:blipFill>
        <p:spPr bwMode="auto">
          <a:xfrm>
            <a:off x="7350925" y="5070274"/>
            <a:ext cx="1733266" cy="16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5361"/>
            <a:ext cx="936104" cy="8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" y="4001202"/>
            <a:ext cx="921768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7652"/>
            <a:ext cx="900428" cy="8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6" y="3356992"/>
            <a:ext cx="7286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uharenkoaa\Desktop\Для Зайковой А.В\2018\Бюджет для граждан 2019-2021\рабочий материал\картинки\2f7af2fa0306dace9cc29d6797f74d2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03" y="616530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9" y="550907"/>
            <a:ext cx="8352928" cy="591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Материалы, используемые  для формирования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-2175893" y="4766027"/>
            <a:ext cx="1774209" cy="158314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0503235"/>
              </p:ext>
            </p:extLst>
          </p:nvPr>
        </p:nvGraphicFramePr>
        <p:xfrm>
          <a:off x="72779" y="1447523"/>
          <a:ext cx="9144000" cy="541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804424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7441" y="2113856"/>
            <a:ext cx="883096" cy="8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089" y="299695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3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05" y="281967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541246"/>
              </p:ext>
            </p:extLst>
          </p:nvPr>
        </p:nvGraphicFramePr>
        <p:xfrm>
          <a:off x="193902" y="2504042"/>
          <a:ext cx="2851541" cy="15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89704"/>
              </p:ext>
            </p:extLst>
          </p:nvPr>
        </p:nvGraphicFramePr>
        <p:xfrm>
          <a:off x="3383868" y="2492896"/>
          <a:ext cx="2808312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74524"/>
              </p:ext>
            </p:extLst>
          </p:nvPr>
        </p:nvGraphicFramePr>
        <p:xfrm>
          <a:off x="6262535" y="2492896"/>
          <a:ext cx="2681343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5" y="3990014"/>
            <a:ext cx="230425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налогов и сборов, предусмотренных законодательством Российской Федерации, в том числе от налогов, предусмотренных специальными налоговыми  режимами и законодательством Иркутской области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90014"/>
            <a:ext cx="2448272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собственности, природных ресурсов, от различного вида услуг, а также платежи в виде штрафов или иных санкций за нарушение законодательства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3518" y="4174680"/>
            <a:ext cx="249036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поступившие в бюджет денежные средства на безвозмездной и безвозвратной основе из других бюджетов бюджетной системы (межбюджетные трансферты) 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685" y="889333"/>
            <a:ext cx="359687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поступающие в бюджет в соответствии с законодательством Российской Федерации.</a:t>
            </a:r>
          </a:p>
          <a:p>
            <a:pPr algn="ctr"/>
            <a:r>
              <a:rPr lang="ru-RU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389233"/>
              </p:ext>
            </p:extLst>
          </p:nvPr>
        </p:nvGraphicFramePr>
        <p:xfrm>
          <a:off x="1619673" y="846579"/>
          <a:ext cx="3240359" cy="16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67545" y="2564904"/>
            <a:ext cx="820891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07" y="423289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7596336" y="4797152"/>
            <a:ext cx="1774209" cy="1583140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89949239"/>
              </p:ext>
            </p:extLst>
          </p:nvPr>
        </p:nvGraphicFramePr>
        <p:xfrm>
          <a:off x="30945" y="980728"/>
          <a:ext cx="9005551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Содержимое 3" descr="приоритет-2-копия.jpg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56" t="1" r="6771" b="78583"/>
          <a:stretch/>
        </p:blipFill>
        <p:spPr>
          <a:xfrm>
            <a:off x="5292080" y="4765125"/>
            <a:ext cx="3541554" cy="17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8" y="423289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Иркутского районного муниципального образования, млн. руб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1700808"/>
            <a:ext cx="3636339" cy="3139321"/>
          </a:xfrm>
          <a:prstGeom prst="rect">
            <a:avLst/>
          </a:prstGeom>
          <a:ln cap="rnd"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 и направлена на создание эффективной и стабильной налоговой системы, обеспечивающей бюджетную устойчивость в среднесрочной и долгосрочной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398412"/>
            <a:ext cx="2634019" cy="1432597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49970"/>
              </p:ext>
            </p:extLst>
          </p:nvPr>
        </p:nvGraphicFramePr>
        <p:xfrm>
          <a:off x="3419872" y="5157193"/>
          <a:ext cx="5436000" cy="142545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304000"/>
                <a:gridCol w="1044000"/>
                <a:gridCol w="1044000"/>
                <a:gridCol w="1044000"/>
              </a:tblGrid>
              <a:tr h="352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2 594,3</a:t>
                      </a:r>
                    </a:p>
                  </a:txBody>
                  <a:tcPr marL="9525" marR="9525" marT="9525" marB="0" anchor="ctr"/>
                </a:tc>
              </a:tr>
              <a:tr h="35268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2 643,4</a:t>
                      </a:r>
                    </a:p>
                  </a:txBody>
                  <a:tcPr marL="9525" marR="9525" marT="9525" marB="0" anchor="ctr"/>
                </a:tc>
              </a:tr>
              <a:tr h="35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-57,3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-50,3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-49,1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82363"/>
              </p:ext>
            </p:extLst>
          </p:nvPr>
        </p:nvGraphicFramePr>
        <p:xfrm>
          <a:off x="1" y="1493376"/>
          <a:ext cx="3707903" cy="334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0672"/>
            <a:ext cx="288032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3" y="1958344"/>
            <a:ext cx="288032" cy="5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8"/>
          <a:stretch/>
        </p:blipFill>
        <p:spPr bwMode="auto">
          <a:xfrm>
            <a:off x="2915816" y="2619942"/>
            <a:ext cx="288032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2453" y="2200672"/>
            <a:ext cx="144016" cy="14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2453" y="2777660"/>
            <a:ext cx="144016" cy="148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70943" y="3447198"/>
            <a:ext cx="144016" cy="148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3882453" y="3447198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8567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567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8567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356721"/>
            <a:ext cx="8229600" cy="6960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Распределение налогов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kuharenkoaa\Desktop\Для Зайковой А.В\2018\Бюджет для граждан 2019-2021\рабочий материал\картинки\osclass_russian_ma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37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78966"/>
              </p:ext>
            </p:extLst>
          </p:nvPr>
        </p:nvGraphicFramePr>
        <p:xfrm>
          <a:off x="179512" y="1052737"/>
          <a:ext cx="8784976" cy="56886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0320"/>
                <a:gridCol w="1584176"/>
                <a:gridCol w="1224136"/>
                <a:gridCol w="1728192"/>
                <a:gridCol w="1368152"/>
              </a:tblGrid>
              <a:tr h="789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муниципальных районов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8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Акцизы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налог на вмененный доход для отдельных видов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8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8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Задолженность по отмененным налогам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18898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188992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188992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239972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371703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508266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97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741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за 2019 - 2021 годы,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07700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669,6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622,4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2 329,5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2 862,1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1 814,2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602329"/>
              </p:ext>
            </p:extLst>
          </p:nvPr>
        </p:nvGraphicFramePr>
        <p:xfrm>
          <a:off x="0" y="1657400"/>
          <a:ext cx="417646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631896" y="3645024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78,2%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43808" y="4221088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69,9%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33939" y="2636912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20,5%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91680" y="2276872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17,5%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843808" y="3140968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24,0%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86" y="548680"/>
            <a:ext cx="8178013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за 2019 - 2021 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123823"/>
              </p:ext>
            </p:extLst>
          </p:nvPr>
        </p:nvGraphicFramePr>
        <p:xfrm>
          <a:off x="0" y="1657400"/>
          <a:ext cx="417646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631896" y="3645024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78,2%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43808" y="4221088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69,9%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33939" y="2636912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20,5%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91680" y="2276872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17,5%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843808" y="3140968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24,0%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1866597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Доходы районного бюджета на 2019 год запланированы в сумме 3 263,2 млн. рублей. В 2020 году доходы районного бюджета прогнозируются в объеме  3 660,1 млн. рублей, что на 396,9 млн. рублей (12,2%) больше прогнозируемого поступления в 2019 году. В 2021 году доходы районного бюджета прогнозируются в объеме  2 594,3 млн. рублей, что на 1 065,8 млн. рублей (-29,1%) меньше прогнозируемого поступления в 2020 году.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Прогнозируемое снижение в 2020 году налоговых и неналоговых доходов районного бюджета связано с уменьшением прогноза поступления налога на доходы физических лиц в связи с уменьшением установленного дополнительного норматива отчислений от налога на доходы физических лиц, подлежащего зачислению с территории соответствующего муниципального района (городского округа) в областной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бюджет. С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нижение </a:t>
            </a:r>
            <a:r>
              <a:rPr lang="x-none" sz="1300" i="1" smtClean="0"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300" i="1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9-2020 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связано с не полным распределением безвозмездных поступлений 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между бюджетами муниципальных образований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Иркутской области в соответствии с 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x-none" sz="1300" i="1" smtClean="0">
                <a:latin typeface="Times New Roman" pitchFamily="18" charset="0"/>
                <a:cs typeface="Times New Roman" pitchFamily="18" charset="0"/>
              </a:rPr>
              <a:t>акона </a:t>
            </a:r>
            <a:r>
              <a:rPr lang="x-none" sz="1300" i="1">
                <a:latin typeface="Times New Roman" pitchFamily="18" charset="0"/>
                <a:cs typeface="Times New Roman" pitchFamily="18" charset="0"/>
              </a:rPr>
              <a:t>Иркутской области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Кроме того, на 2019 год и плановый период 2020 и 2021 годов не планируется дотация на выравнивание бюджетной обеспеченности ввиду ее замены дополнительными нормативами отчислений от налога на доходы физических лиц. 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279"/>
            <a:ext cx="8507288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2019 - 2021 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757572"/>
              </p:ext>
            </p:extLst>
          </p:nvPr>
        </p:nvGraphicFramePr>
        <p:xfrm>
          <a:off x="-21232" y="3475752"/>
          <a:ext cx="9129736" cy="326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28408"/>
              </p:ext>
            </p:extLst>
          </p:nvPr>
        </p:nvGraphicFramePr>
        <p:xfrm>
          <a:off x="330366" y="1340768"/>
          <a:ext cx="4973369" cy="20398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699828"/>
                <a:gridCol w="757847"/>
                <a:gridCol w="757847"/>
                <a:gridCol w="757847"/>
              </a:tblGrid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деятельности, Единый сельскохозяйственный налог, Патент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8144" y="1444427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Прогнозируемое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снижение в 2021 году налоговых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районного бюджета, кроме снижения дополнительного норматива отчислений, связано с отменой с 01.01.2021 системы налогообложения в виде единого налога на вмененный доход для отдельных видов деятельности.</a:t>
            </a:r>
          </a:p>
        </p:txBody>
      </p:sp>
      <p:pic>
        <p:nvPicPr>
          <p:cNvPr id="3074" name="Picture 2" descr="C:\Users\kuharenkoaa\Desktop\Для Зайковой А.В\2018\Бюджет для граждан 2019-2021\рабочий материал\картинки\Meshok-deneg-i-monety_12079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 bwMode="auto">
          <a:xfrm>
            <a:off x="7744797" y="4725144"/>
            <a:ext cx="1364618" cy="1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26064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40883"/>
              </p:ext>
            </p:extLst>
          </p:nvPr>
        </p:nvGraphicFramePr>
        <p:xfrm>
          <a:off x="305104" y="1052736"/>
          <a:ext cx="8838896" cy="240184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181422"/>
                <a:gridCol w="1219158"/>
                <a:gridCol w="1219158"/>
                <a:gridCol w="1219158"/>
              </a:tblGrid>
              <a:tr h="257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5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0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0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0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0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266831"/>
              </p:ext>
            </p:extLst>
          </p:nvPr>
        </p:nvGraphicFramePr>
        <p:xfrm>
          <a:off x="-21232" y="3352954"/>
          <a:ext cx="9142801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2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Уважаемые жители                                            Иркутского районного муниципального образования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876800"/>
          </a:xfrm>
        </p:spPr>
        <p:txBody>
          <a:bodyPr>
            <a:normAutofit fontScale="55000" lnSpcReduction="20000"/>
          </a:bodyPr>
          <a:lstStyle/>
          <a:p>
            <a:pPr marL="0" indent="2667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целях обеспечения прозрачности и открытости бюджета и бюджетного процесса представляем Вашему вниманию информационный ресурс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который познакомит Вас с основными характеристиками бюджета Иркутского районного муниципального образования на 2019 год и плановый период 2020 и 2021 годов.</a:t>
            </a:r>
          </a:p>
          <a:p>
            <a:pPr marL="0" indent="2667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уже знаете,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 это аналитический материал, доступный для широкого круга пользователей, в который включены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основанные на официальной информации об основных показателях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развития, задачах и приоритетных направлениях бюджетной политики, источниках доходов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бюджета и планируемых расходах бюджета Иркутского районного муниципального образования.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Каждый житель Иркутского районного муниципального образования должен иметь возможность узнать, сколько средств поступает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бюджет Иркутского районного муниципального образования,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 что они расходуются и какие результаты при этом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достигаются.   Жители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быть уверены, что передаваемые ими в распоряжение муниципалитета средства приносят конкретные результаты как для общества в целом, так и для каждого человека. Надеюсь, что представленная информация будет полезна тем, кому небезразлично будущее Иркутского районного муниципального образования.</a:t>
            </a:r>
          </a:p>
          <a:p>
            <a:pPr marL="0" indent="2667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Схемы и диаграммы позволят Вам наглядно увидеть и понять структуру доходов и расходов бюджета Иркутского районного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6700" algn="just"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уважением,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Мэр Иркутского районного муниципального образования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Л.П.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Фролов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3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12" y="351279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2018 - 2020 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48376"/>
              </p:ext>
            </p:extLst>
          </p:nvPr>
        </p:nvGraphicFramePr>
        <p:xfrm>
          <a:off x="0" y="3364012"/>
          <a:ext cx="9165232" cy="352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87484"/>
              </p:ext>
            </p:extLst>
          </p:nvPr>
        </p:nvGraphicFramePr>
        <p:xfrm>
          <a:off x="107505" y="1412776"/>
          <a:ext cx="8928992" cy="180843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56383"/>
                <a:gridCol w="2160240"/>
                <a:gridCol w="1728192"/>
                <a:gridCol w="1584177"/>
              </a:tblGrid>
              <a:tr h="26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1 303,8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1 308,6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55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134296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376178" cy="356247"/>
            <a:chOff x="827584" y="836712"/>
            <a:chExt cx="8376178" cy="356247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2019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2020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2021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80112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2019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35738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2020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28384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2021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168,6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155,8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153,8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60,7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6462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162,7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21,6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78,2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58,8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11,9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6056005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2 999,3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2 727,4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2 124,3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" y="6070744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385684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66,7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64,7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61,8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195,5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193,7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193,1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62880" y="5332846"/>
            <a:ext cx="4853800" cy="670689"/>
            <a:chOff x="3048600" y="7603675"/>
            <a:chExt cx="4853800" cy="670689"/>
          </a:xfrm>
        </p:grpSpPr>
        <p:sp>
          <p:nvSpPr>
            <p:cNvPr id="81" name="TextBox 80"/>
            <p:cNvSpPr txBox="1"/>
            <p:nvPr/>
          </p:nvSpPr>
          <p:spPr>
            <a:xfrm>
              <a:off x="3995292" y="7603675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/>
                <a:t>Охрана окружающей среды</a:t>
              </a:r>
              <a:endParaRPr lang="ru-RU" sz="1400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048600" y="7605464"/>
              <a:ext cx="4176904" cy="668900"/>
              <a:chOff x="2103158" y="6133977"/>
              <a:chExt cx="4176904" cy="6689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3158" y="6133977"/>
                <a:ext cx="821821" cy="660691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5104684" y="6464323"/>
                <a:ext cx="1175378" cy="3385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defRPr sz="16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dirty="0" smtClean="0">
                    <a:ln w="10541" cmpd="sng">
                      <a:solidFill>
                        <a:srgbClr val="0070C0"/>
                      </a:solidFill>
                      <a:prstDash val="solid"/>
                    </a:ln>
                  </a:rPr>
                  <a:t>0,0</a:t>
                </a:r>
                <a:endParaRPr lang="ru-RU" dirty="0">
                  <a:ln w="10541" cmpd="sng">
                    <a:solidFill>
                      <a:srgbClr val="0070C0"/>
                    </a:solidFill>
                    <a:prstDash val="solid"/>
                  </a:ln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15248" y="6464322"/>
                <a:ext cx="1175378" cy="3385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defRPr sz="16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dirty="0" smtClean="0">
                    <a:ln w="10541" cmpd="sng">
                      <a:solidFill>
                        <a:srgbClr val="0070C0"/>
                      </a:solidFill>
                      <a:prstDash val="solid"/>
                    </a:ln>
                  </a:rPr>
                  <a:t>0,0</a:t>
                </a:r>
                <a:endParaRPr lang="ru-RU" dirty="0">
                  <a:ln w="10541" cmpd="sng">
                    <a:solidFill>
                      <a:srgbClr val="0070C0"/>
                    </a:solidFill>
                    <a:prstDash val="solid"/>
                  </a:ln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070190" y="6456114"/>
                <a:ext cx="1175378" cy="3385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defRPr sz="16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dirty="0" smtClean="0">
                    <a:ln w="10541" cmpd="sng">
                      <a:solidFill>
                        <a:srgbClr val="0070C0"/>
                      </a:solidFill>
                      <a:prstDash val="solid"/>
                    </a:ln>
                  </a:rPr>
                  <a:t>0,1</a:t>
                </a:r>
                <a:endParaRPr lang="ru-RU" dirty="0">
                  <a:ln w="10541" cmpd="sng">
                    <a:solidFill>
                      <a:srgbClr val="0070C0"/>
                    </a:solidFill>
                    <a:prstDash val="solid"/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1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778" y="354526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 бюджета на 2019 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79831378"/>
              </p:ext>
            </p:extLst>
          </p:nvPr>
        </p:nvGraphicFramePr>
        <p:xfrm>
          <a:off x="318954" y="862638"/>
          <a:ext cx="9017856" cy="465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61" name="Picture 13" descr="C:\Users\vaschenkoev\Desktop\2016\примеры\Новая папка\bazovaja_dohodn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601256"/>
            <a:ext cx="3888432" cy="231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vaschenkoev\Desktop\2016\примеры\Новая папка\Kak-zapolnit-Srok-perechisl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3876694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85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на социальную </a:t>
            </a:r>
            <a:b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сферу в объеме расходов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637401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5790274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6828937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47585671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53578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расходы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6809" y="5424718"/>
            <a:ext cx="294711" cy="2663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40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3229712"/>
              </p:ext>
            </p:extLst>
          </p:nvPr>
        </p:nvGraphicFramePr>
        <p:xfrm>
          <a:off x="0" y="2492896"/>
          <a:ext cx="9144000" cy="436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50281"/>
              </p:ext>
            </p:extLst>
          </p:nvPr>
        </p:nvGraphicFramePr>
        <p:xfrm>
          <a:off x="539552" y="1484784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2 727.4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225" y="854414"/>
            <a:ext cx="8139164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на социальную сферу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2018-2020 годы,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491880" y="3861048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81,5%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6012160" y="3895217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79,6%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0,3%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3,8%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3,8%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3,7%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3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92597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2019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2020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2021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3 292,5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3 631,6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2 572,8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28,0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28,8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20,6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33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2019 – 2021 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78388"/>
              </p:ext>
            </p:extLst>
          </p:nvPr>
        </p:nvGraphicFramePr>
        <p:xfrm>
          <a:off x="179512" y="692698"/>
          <a:ext cx="8784977" cy="621589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00600"/>
                <a:gridCol w="1152128"/>
                <a:gridCol w="1152128"/>
                <a:gridCol w="1080121"/>
              </a:tblGrid>
              <a:tr h="5692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2019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2020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810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964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2 721,2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2 996,3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2 116,0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083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2019 – 2021 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62671"/>
              </p:ext>
            </p:extLst>
          </p:nvPr>
        </p:nvGraphicFramePr>
        <p:xfrm>
          <a:off x="179512" y="1052736"/>
          <a:ext cx="8856983" cy="560728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16624"/>
                <a:gridCol w="1080120"/>
                <a:gridCol w="1080120"/>
                <a:gridCol w="1080119"/>
              </a:tblGrid>
              <a:tr h="5207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2019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2020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1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11,4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9,7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11,1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6,5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3,5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Муниципальная программа "Обеспечение безопасности, профилактика правонарушений, социально-негативных явлений и социально значимых заболеваний на территории Иркутского районного муниципального образования"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50,0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148,0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6,5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736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78,2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58,8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11,9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736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Муниципальная </a:t>
                      </a:r>
                      <a:r>
                        <a:rPr lang="ru-RU" sz="1600" kern="1200" dirty="0">
                          <a:effectLst/>
                        </a:rPr>
                        <a:t>программа "Развитие институтов гражданского общества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101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"Развитие сельского хозяйства и устойчивое развитие сельских территорий Иркутского районного муниципального образования"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56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2019 – 2021 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62831"/>
              </p:ext>
            </p:extLst>
          </p:nvPr>
        </p:nvGraphicFramePr>
        <p:xfrm>
          <a:off x="251520" y="1340768"/>
          <a:ext cx="8856983" cy="25297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16624"/>
                <a:gridCol w="1080120"/>
                <a:gridCol w="1102359"/>
                <a:gridCol w="1057880"/>
              </a:tblGrid>
              <a:tr h="5207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2019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2020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3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600" kern="1200" dirty="0" smtClean="0">
                          <a:effectLst/>
                        </a:rPr>
                        <a:t>"Охрана окружающей среды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1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3 292,5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3 631,6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2 572,8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8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28,0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28,8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20,6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25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3 320,5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3 660,4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2 593,4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7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423289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74529" y="5190584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43413"/>
              </p:ext>
            </p:extLst>
          </p:nvPr>
        </p:nvGraphicFramePr>
        <p:xfrm>
          <a:off x="-21230" y="5681534"/>
          <a:ext cx="9165233" cy="86804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09319"/>
                <a:gridCol w="1309319"/>
                <a:gridCol w="1309319"/>
                <a:gridCol w="1309319"/>
                <a:gridCol w="1306133"/>
                <a:gridCol w="1312505"/>
                <a:gridCol w="13093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2016 год 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2017 год 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2018 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7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41787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454129"/>
            <a:ext cx="5346624" cy="792088"/>
            <a:chOff x="3635896" y="1196752"/>
            <a:chExt cx="534662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0,2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852" y="1650286"/>
              <a:ext cx="170046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0,2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0,2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65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506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23192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721694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экономического потенциала Иркутского района, формирование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благоприятного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061567" y="6432697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2018-2023 </a:t>
            </a:r>
            <a:r>
              <a:rPr lang="ru-RU" sz="1200" dirty="0" smtClean="0"/>
              <a:t>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788" y="4232919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9080" y="487925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Содействие развитию туризма на территории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1180" y="5634244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объемов и качества услуг торговли, общественного питания и бытового обслуживания населения в Иркутском районе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8" y="427039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80" y="488308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9220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30" y="4856424"/>
            <a:ext cx="3637419" cy="20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825" y="1392415"/>
            <a:ext cx="4995998" cy="792088"/>
            <a:chOff x="800138" y="1196752"/>
            <a:chExt cx="499599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800138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12,7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492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16,3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440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17,6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767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29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70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5662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9683" y="5013176"/>
            <a:ext cx="604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сохранности автомобильных дорог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3020" y="4221088"/>
            <a:ext cx="61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системы управления дорожным хозяйством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872" y="566156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протяженности автомобильных дорог «Подъезд к СНТ, ДНТ»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98" y="430716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45" y="4950694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55" y="566156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0" y="6381328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2018-2023 </a:t>
            </a:r>
            <a:r>
              <a:rPr lang="ru-RU" sz="1200" dirty="0" smtClean="0"/>
              <a:t>годы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74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Организация 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36410"/>
            <a:chOff x="3326369" y="1158090"/>
            <a:chExt cx="5998159" cy="836410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144,5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141,1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143,0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620" y="2723728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2759043" cy="207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7,8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1,0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1,0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2018-2023 годы</a:t>
            </a:r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204,8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203,0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204,0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долгосрочной сбалансированности и устойчивости бюджетной системы Иркутского района, повышение качества управления муниципальными финансами Иркутского 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управления районными финансами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4930" y="4837525"/>
            <a:ext cx="684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устойчивого исполнения расходных обязательств муниципальных образований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2688" y="57615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бюджетных расходов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0" y="498915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6" y="586057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28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23,1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22,8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25,5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6515" y="5796553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2578" y="5076473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056" y="4500409"/>
            <a:ext cx="73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управления и распоряжения муниципальным имуществом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4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4564911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667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49" y="586480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2 721,2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2 996,3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2 166,0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предоставления качественного общедоступного и бесплатного образования в образовательных организациях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3257" y="4438853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и развитие системы воспитания и социализации детей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4388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667" y="5068341"/>
            <a:ext cx="533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безопасных условий обеспечения жизнедеятельности и общедоступности объектов образования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8444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19971"/>
            <a:ext cx="3450314" cy="34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84015" y="6009911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2018-2023 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29,5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28,3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32,8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досуга жителей Иркутского района, поддержка и развитие жанров традиционного народного творчества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42240" y="5518604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системы информационно-библиотечного обслуживания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05" y="48691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2240" y="4869160"/>
            <a:ext cx="579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молодых дарований детского художественного образования и творчества в Иркутском районе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294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92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721449" cy="797749"/>
            <a:chOff x="3747095" y="1196752"/>
            <a:chExt cx="5721449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11,4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35706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9,7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6167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11,1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овершенствованию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спортивной инфраструктуры и материально-технической базы для занятий физической культурой и спортом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481" y="5182731"/>
            <a:ext cx="533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7" y="518444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5999032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2018-2023 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6,5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3,5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0,7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2019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80528" y="2721114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молодежной политики на территории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4813" y="3985900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 потенциала и воспитание молодежи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5445224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590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971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6931" y="4509120"/>
            <a:ext cx="5797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Снижение уровня распространения наркомании, алкоголизма, курения и связанных с ними социально-негативных явлений  в молодежной среде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488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48311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423289"/>
            <a:ext cx="628960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-3132856" y="4709104"/>
            <a:ext cx="2634019" cy="14325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6695" y="4869160"/>
            <a:ext cx="8520969" cy="1892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дополнительными нормативами отчислений от НДФЛ обусловлена положительной динамикой поступления в бюджет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Иркутского района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НДФЛ за ряд прошлых лет. Средства, полученные в бюджет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Иркутского района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дополнительному нормативу отчислений от НДФЛ сверх расчетного объема дотации на выравнивание бюджетной обеспеченности, изъятию в бюджет субъекта Российской Федерации и (или) учету при последующем распределении межбюджетных трансфертов местным бюджетам не подлежат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Отказ от дотации на выравнивание бюджетной обеспеченности в пользу дополнительного норматива отчислений от НДФЛ обеспечит независимость от сроков и объема перечисления дотаций, устанавливаемых министерством финансов Иркутской области, а также позволит более эффективно и обоснованно планировать доходную часть бюджета, поможет избежать возникновения кассовых разрывов при исполнении бюджета. </a:t>
            </a:r>
          </a:p>
        </p:txBody>
      </p:sp>
      <p:pic>
        <p:nvPicPr>
          <p:cNvPr id="8" name="Содержимое 3" descr="приоритет-2-копия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56" t="1" r="6771" b="78583"/>
          <a:stretch/>
        </p:blipFill>
        <p:spPr>
          <a:xfrm>
            <a:off x="6771415" y="330629"/>
            <a:ext cx="2386637" cy="11933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3106" y="1546926"/>
            <a:ext cx="8504557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Налоговая политика Иркутского района на 2019 год и плановый период 2020 и 2021 годов направлена на развитие налогового потенциала и обеспечение роста доходной части бюджета, обеспечение сбалансированности и бюджетной устойчивости бюджета Иркутского района.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695" y="2308090"/>
            <a:ext cx="8520969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Приоритетной задачей налоговой политики Иркутского района в трехлетней перспективе 2019 – 2021 годов будет продолжение работы по укреплению и развитию доходной базы бюджета за счет наращивания стабильных доходных источников, ее пополнения и мобилизации в бюджет имеющихся резервов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030" y="3046754"/>
            <a:ext cx="852163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9192" y="4444050"/>
            <a:ext cx="193444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Целесообразность: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9" y="326534"/>
            <a:ext cx="6786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"Обеспечение безопасности, профилактика правонарушений, социально-негативных явлений и социально значимых заболеваний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977628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50,0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64997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631216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148,0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2020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649973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6,5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2361415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344975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0992" y="2793778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обеспечение безопасности в Иркутском районе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0992" y="3854883"/>
            <a:ext cx="3717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районного муниципального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9691" y="4896162"/>
            <a:ext cx="3398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рофилактика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правонарушений несовершеннолетних и социального сиротства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9715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59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339" y="5950441"/>
            <a:ext cx="3758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мобилизационной подготовки в Иркутском районе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616882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854883"/>
            <a:ext cx="40567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pic>
        <p:nvPicPr>
          <p:cNvPr id="3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" y="52666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61" y="4197150"/>
            <a:ext cx="1604205" cy="21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584642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35" y="56011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618563" y="5117278"/>
            <a:ext cx="3525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реализации мероприятий по охране здоровья населения, предупреждение распространения социально значимых заболеваний и снижение младенческой и детской смертности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4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78,2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58,8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2010326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11,9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926685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80" y="4766007"/>
            <a:ext cx="670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надежности функционирования систем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59598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666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использования энергетических ресурсов на территории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31546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684797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2,2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938318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2,2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6210" y="4437112"/>
            <a:ext cx="58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29" y="465313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3" y="536450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7373" y="5364505"/>
            <a:ext cx="579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азвитие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гражданских инициатив в Иркутском районе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165532"/>
            <a:ext cx="4844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 2018-2023 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сельского хозяйства и устойчивое развитие сельских территорий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0,3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3936" y="39552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сельскохозяйственного производства в поселениях, расширение рынка сельскохозяйственной продукции, сырья и продовольствия в Иркутском районе и комфортного условия жизнедеятельности в сельской местности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3658" y="5104854"/>
            <a:ext cx="736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сельскохозяйственного производства в поселениях, расширение рынка сельскохозяйственной продукции, сырья и продовольствия в Иркутском районе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462207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87" y="527096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15837" y="626863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943" y="4618058"/>
            <a:ext cx="7956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развитие сельских территорий Иркутского района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vaschenkoev\Desktop\2016\примеры\Новая папка\agriculture-png-agriculture-png-png-image-6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4" y="5686251"/>
            <a:ext cx="1836544" cy="11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https://img3.stockfresh.com/files/a/andreasberheide/m/21/2118243_stock-photo-growt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73" y="3681539"/>
            <a:ext cx="1352094" cy="13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0,1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0,0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0,0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9803" y="3925278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табилизация </a:t>
            </a:r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ситуации в сфере обращения с твердыми коммунальными отходами на территории муниципальных образований Иркутского район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462207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0430" y="5868677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2019-2023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943" y="4618058"/>
            <a:ext cx="568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Экологическое </a:t>
            </a:r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воспитание, образование и просвещение населения в Иркутском районном </a:t>
            </a:r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муниципальном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89" y="3856877"/>
            <a:ext cx="2650089" cy="219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3413104" cy="191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5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332656"/>
            <a:ext cx="87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01037" y="4714368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34959" y="5370923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3,1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51200" y="537676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2664" y="537676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5664" y="2628727"/>
            <a:ext cx="7856000" cy="796631"/>
            <a:chOff x="405664" y="3415837"/>
            <a:chExt cx="7856000" cy="7966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415837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70589" y="379833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210749" y="3812358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1,5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22917" y="3812358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1,5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296507" y="1074222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2019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1074222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2020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1074222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2021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1469815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27784" y="194877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12,5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143738" y="1923699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11,7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66685" y="194877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12,8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1519" y="3592727"/>
            <a:ext cx="8527178" cy="936104"/>
            <a:chOff x="452427" y="4293096"/>
            <a:chExt cx="8527178" cy="93610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452427" y="4293096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Проведение выборов депутатов представительного органа муниципального образования и Мэра района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771800" y="4829090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9,4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45009" y="4829090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9,3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22917" y="479715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pic>
        <p:nvPicPr>
          <p:cNvPr id="2056" name="Picture 8" descr="http://maoushili.ru/upload/iblock/ec3/ec3942ba03bd7c1dc454126413589f3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70" y="4714368"/>
            <a:ext cx="2835281" cy="21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iznesbrend.ru/wp-content/uploads/2016/02/stabiln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" y="5071266"/>
            <a:ext cx="2413110" cy="19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1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3588" y="443083"/>
            <a:ext cx="805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</a:t>
            </a:r>
            <a:r>
              <a:rPr lang="ru-RU" sz="2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4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4100" name="Picture 4" descr="http://creditmfo.ru/wp-content/uploads/2017/08/012615_184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630396"/>
            <a:ext cx="47815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61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66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2019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2019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195,5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49,3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146,2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42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2020 – 2021 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2020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2021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193,7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193,1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46,8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45,4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146,9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147,7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68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4308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Ожидаемое исполнения бюджета за 2018 год и основные характеристики бюджета на 2019 – 2021 годы, млн. руб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46600"/>
              </p:ext>
            </p:extLst>
          </p:nvPr>
        </p:nvGraphicFramePr>
        <p:xfrm>
          <a:off x="340945" y="1916831"/>
          <a:ext cx="8424935" cy="36800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1944216"/>
                <a:gridCol w="1440160"/>
                <a:gridCol w="1440160"/>
                <a:gridCol w="1368151"/>
              </a:tblGrid>
              <a:tr h="803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Ожидаемое исполнение  2018 года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2019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2020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2021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Доходы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3 573,1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3 263,2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3 660,1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2 594,3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Расходы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3 600,5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3 320,5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3 710,4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2 643,4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Дефицит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-27,4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-57,3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-50,3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-</a:t>
                      </a:r>
                      <a:r>
                        <a:rPr lang="ru-RU" sz="2000" kern="1200" dirty="0" smtClean="0"/>
                        <a:t>49,1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15026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03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13" y="412410"/>
            <a:ext cx="7261147" cy="1000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8712" y="1650050"/>
            <a:ext cx="43566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ИРМО системы налогообложения в виде единого налога на вмененный доход для отдельных видов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6026" y="1650050"/>
            <a:ext cx="38828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9645" y="2434880"/>
            <a:ext cx="388284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собираемости налогов в бюджет ИРМО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671" y="3053471"/>
            <a:ext cx="435668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органами местного самоуправления поселений по вопросам правомерности и полноты поступления доходов в консолидированный бюджет ИРМО, а также повышения налогового потенциала 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273" y="5013176"/>
            <a:ext cx="438756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мобилизация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резервов доходной базы бюджета ИРМО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834" y="5929803"/>
            <a:ext cx="43875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администрирования доходов бюджета ИРМО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79645" y="3237923"/>
            <a:ext cx="3851920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образования, при необходимости приведение в соответствие с ними муниципальных правовых актов в части доходной части бюджета ИРМО</a:t>
            </a:r>
          </a:p>
        </p:txBody>
      </p:sp>
      <p:pic>
        <p:nvPicPr>
          <p:cNvPr id="13" name="Picture 4" descr="C:\Users\piskunova\Desktop\Новая папка\Новая папка\14 слайд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89" b="76100"/>
          <a:stretch/>
        </p:blipFill>
        <p:spPr bwMode="auto">
          <a:xfrm>
            <a:off x="7522998" y="184680"/>
            <a:ext cx="1645929" cy="132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23928" y="476672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8(3952)718-056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fin20@gfu.ru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926424" y="378974"/>
            <a:ext cx="8229600" cy="559056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Целесообразность замены дотации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79388" y="4953000"/>
            <a:ext cx="8785225" cy="1476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Средства, полученные муниципальным районом по дополнительному нормативу отчислений от НДФЛ сверх расчетного объема дотации на выравнивание бюджетной обеспеченности муниципальных районов, изъятию в бюджет субъекта Российской Федерации и (или) учету при последующем распределении межбюджетных трансфертов местным бюджетам не подлежат.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23963" y="1268760"/>
            <a:ext cx="2160587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/>
              <a:t>Муниципальный район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309394" y="1259140"/>
            <a:ext cx="3024187" cy="646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/>
              <a:t>Субъект Российской Федерации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79388" y="1989138"/>
            <a:ext cx="4248150" cy="258445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/>
              <a:t>увеличение собираемости налогов и развитие имеющейся на территории муниципальных образований налоговой базы</a:t>
            </a:r>
          </a:p>
          <a:p>
            <a:pPr algn="ctr" eaLnBrk="1" hangingPunct="1">
              <a:buFontTx/>
              <a:buChar char="-"/>
            </a:pPr>
            <a:endParaRPr lang="ru-RU" dirty="0"/>
          </a:p>
          <a:p>
            <a:pPr algn="ctr" eaLnBrk="1" hangingPunct="1">
              <a:buFontTx/>
              <a:buChar char="-"/>
            </a:pPr>
            <a:r>
              <a:rPr lang="ru-RU" dirty="0"/>
              <a:t>возможность для местных органов власти самостоятельно прогнозировать собственные доходы на длительный период </a:t>
            </a: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697413" y="1988265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/>
              <a:t>заинтересованность органов местного самоуправления в работе по повышению доходной базы</a:t>
            </a:r>
          </a:p>
          <a:p>
            <a:pPr algn="ctr" eaLnBrk="1" hangingPunct="1">
              <a:buFontTx/>
              <a:buChar char="-"/>
            </a:pPr>
            <a:endParaRPr lang="ru-RU" dirty="0"/>
          </a:p>
          <a:p>
            <a:pPr algn="ctr" eaLnBrk="1" hangingPunct="1">
              <a:buFontTx/>
              <a:buChar char="-"/>
            </a:pPr>
            <a:r>
              <a:rPr lang="ru-RU" dirty="0"/>
              <a:t>обеспечение местных бюджетов доходами, необходимыми для выполнения собственных и делегированных </a:t>
            </a:r>
            <a:r>
              <a:rPr lang="ru-RU" dirty="0" smtClean="0"/>
              <a:t>полномочий</a:t>
            </a:r>
            <a:endParaRPr lang="ru-RU" dirty="0"/>
          </a:p>
        </p:txBody>
      </p:sp>
      <p:pic>
        <p:nvPicPr>
          <p:cNvPr id="9" name="Содержимое 3" descr="приоритет-2-копия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7" t="1" r="6771" b="78583"/>
          <a:stretch/>
        </p:blipFill>
        <p:spPr>
          <a:xfrm>
            <a:off x="8100392" y="235922"/>
            <a:ext cx="1109205" cy="11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659839" y="409292"/>
            <a:ext cx="8229600" cy="559056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Зачисление НДФЛ в бюджет Иркутского района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6039298" y="4509120"/>
            <a:ext cx="2376488" cy="1943100"/>
          </a:xfrm>
          <a:prstGeom prst="hexag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Район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95936" y="3645024"/>
            <a:ext cx="1720974" cy="136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267744" y="4413412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В соответствии с бюджетным законодательством РФ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32336" y="6207309"/>
            <a:ext cx="502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С сельских поселений: 34,25%</a:t>
            </a:r>
          </a:p>
          <a:p>
            <a:pPr eaLnBrk="1" hangingPunct="1"/>
            <a:r>
              <a:rPr lang="ru-RU" dirty="0"/>
              <a:t>С городских поселений: 31,25%</a:t>
            </a:r>
          </a:p>
        </p:txBody>
      </p:sp>
      <p:sp>
        <p:nvSpPr>
          <p:cNvPr id="6153" name="TextBox 23"/>
          <p:cNvSpPr txBox="1">
            <a:spLocks noChangeArrowheads="1"/>
          </p:cNvSpPr>
          <p:nvPr/>
        </p:nvSpPr>
        <p:spPr bwMode="auto">
          <a:xfrm>
            <a:off x="5423695" y="1496324"/>
            <a:ext cx="313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дополнительный норматив отчислений  по НДФЛ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99992" y="2419654"/>
            <a:ext cx="2088232" cy="180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" y="1290835"/>
            <a:ext cx="3990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5806" r="26351" b="74767"/>
          <a:stretch/>
        </p:blipFill>
        <p:spPr bwMode="auto">
          <a:xfrm>
            <a:off x="6609977" y="2186767"/>
            <a:ext cx="1235129" cy="1332335"/>
          </a:xfrm>
          <a:prstGeom prst="rect">
            <a:avLst/>
          </a:prstGeom>
          <a:noFill/>
        </p:spPr>
      </p:pic>
      <p:pic>
        <p:nvPicPr>
          <p:cNvPr id="18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32" t="4344" r="11929" b="74767"/>
          <a:stretch/>
        </p:blipFill>
        <p:spPr bwMode="auto">
          <a:xfrm>
            <a:off x="818707" y="4413412"/>
            <a:ext cx="1449037" cy="1432597"/>
          </a:xfrm>
          <a:prstGeom prst="rect">
            <a:avLst/>
          </a:prstGeom>
          <a:noFill/>
        </p:spPr>
      </p:pic>
      <p:pic>
        <p:nvPicPr>
          <p:cNvPr id="19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9324528" y="1003081"/>
            <a:ext cx="2634019" cy="1432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1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5015887" y="2566216"/>
            <a:ext cx="16922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53757" y="2566216"/>
            <a:ext cx="18446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pic>
        <p:nvPicPr>
          <p:cNvPr id="4098" name="Picture 2" descr="C:\Users\kuharenkoaa\Desktop\Для Зайковой А.В\2018\Бюджет для граждан 2019-2021\рабочий материал\картинки\kisspng-drawing-coloring-book-money-biopharmaceutical-color-pages-5b0da415de5f04.101466551527620629910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6865" r="13095" b="15279"/>
          <a:stretch/>
        </p:blipFill>
        <p:spPr bwMode="auto">
          <a:xfrm>
            <a:off x="3491880" y="4221088"/>
            <a:ext cx="2020186" cy="18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314" y="51460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Бюджет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263962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9392" y="253034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kuharenkoaa\Desktop\Для Зайковой А.В\2018\Бюджет для граждан 2019-2021\рабочий материал\картинки\coin-clipart-falling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1689">
            <a:off x="4917794" y="3055901"/>
            <a:ext cx="21352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uharenkoaa\Desktop\Для Зайковой А.В\2018\Бюджет для граждан 2019-2021\рабочий материал\картинки\铸造下来丢弃金黄装箱堆的美元-1302877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 bwMode="auto">
          <a:xfrm>
            <a:off x="3108191" y="4725144"/>
            <a:ext cx="2753833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uharenkoaa\Desktop\Для Зайковой А.В\2018\Бюджет для граждан 2019-2021\рабочий материал\картинки\92254189-falling-coins-money-vector-illustration-flying-gol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221">
            <a:off x="2367285" y="2901324"/>
            <a:ext cx="2033163" cy="20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583" y="3906497"/>
            <a:ext cx="211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денежных средств в бюджет в соответствии с законодательством Российской Федерации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4260439"/>
            <a:ext cx="202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выбытие денежных средств из бюджета</a:t>
            </a:r>
          </a:p>
        </p:txBody>
      </p:sp>
      <p:pic>
        <p:nvPicPr>
          <p:cNvPr id="25" name="Picture 3" descr="C:\Documents and Settings\Kuharenkoaa\Рабочий стол\Для Зайковой А.В\2017\Бюджет для граждан 2018-2020\примеры\картинки\Bankovskie_operacii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5" y="1126414"/>
            <a:ext cx="2376069" cy="20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8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51" y="332656"/>
            <a:ext cx="8229600" cy="7014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51" y="1759009"/>
            <a:ext cx="3016796" cy="24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3046"/>
            <a:ext cx="3016796" cy="241343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743900"/>
            <a:ext cx="140356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3357321"/>
            <a:ext cx="126614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9116" y="3357321"/>
            <a:ext cx="137727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0776" y="2733930"/>
            <a:ext cx="137727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801" y="11649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Доходы превышают расходы</a:t>
            </a:r>
            <a:endParaRPr lang="ru-RU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007461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Расходы превышают доходы</a:t>
            </a:r>
            <a:endParaRPr lang="ru-RU" i="1" u="sng" dirty="0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 rot="10800000">
            <a:off x="1075842" y="4232979"/>
            <a:ext cx="2664296" cy="2880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 rot="10800000">
            <a:off x="5583821" y="4232979"/>
            <a:ext cx="2664296" cy="288032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43406" y="4197462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Дефицит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1384" y="4192329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Профицит</a:t>
            </a: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 rot="10800000">
            <a:off x="491092" y="4656224"/>
            <a:ext cx="2664296" cy="1169551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641" y="4656223"/>
            <a:ext cx="2640748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источниках покрытия дефицита (использование накоплений, остатков, привлечение кредитов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)</a:t>
            </a:r>
            <a:endParaRPr lang="ru-RU" sz="14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>
          <a:xfrm rot="10800000">
            <a:off x="471733" y="5926949"/>
            <a:ext cx="2664296" cy="864096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9318" y="598966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Рост долга и (или) снижение остатков (накоплений) средств бюджета </a:t>
            </a:r>
            <a:endParaRPr lang="ru-RU" sz="1400" i="1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 rot="10800000">
            <a:off x="6073721" y="4656224"/>
            <a:ext cx="2664296" cy="1169551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 rot="10800000">
            <a:off x="6084168" y="5926950"/>
            <a:ext cx="2664296" cy="86409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85495" y="4656225"/>
            <a:ext cx="2640748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использовании профицита (накопление резервов, остатков, 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погашение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кредитов)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5495" y="5986111"/>
            <a:ext cx="2664296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Снижение </a:t>
            </a:r>
            <a:r>
              <a:rPr lang="ru-RU" sz="1400" i="1" dirty="0">
                <a:solidFill>
                  <a:prstClr val="black"/>
                </a:solidFill>
                <a:latin typeface="Palatino Linotype"/>
              </a:rPr>
              <a:t>долга и (или) рост остатков (накоплений) средств бюджета </a:t>
            </a:r>
          </a:p>
        </p:txBody>
      </p:sp>
      <p:pic>
        <p:nvPicPr>
          <p:cNvPr id="1026" name="Picture 2" descr="C:\Users\kuharenkoaa\Desktop\Для Зайковой А.В\2017\Бюджет для граждан 2018-2020\примеры\картинки\about_budge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27" y="1727383"/>
            <a:ext cx="3208015" cy="16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554" y="4610398"/>
            <a:ext cx="262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доходам и расходам – основополагающее требование при составлении и утверждении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3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00B050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2629</TotalTime>
  <Words>3734</Words>
  <Application>Microsoft Office PowerPoint</Application>
  <PresentationFormat>Экран (4:3)</PresentationFormat>
  <Paragraphs>842</Paragraphs>
  <Slides>50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Ясность</vt:lpstr>
      <vt:lpstr>Проект бюджета Иркутского районного муниципального образования  на 2019 – 2021 годы</vt:lpstr>
      <vt:lpstr>Уважаемые жители                                            Иркутского районного муниципального образования!</vt:lpstr>
      <vt:lpstr>Иркутское районное муниципальное образование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Целесообразность замены дотации</vt:lpstr>
      <vt:lpstr>Зачисление НДФЛ в бюджет Иркутского района</vt:lpstr>
      <vt:lpstr>Основные понятия</vt:lpstr>
      <vt:lpstr>Основные характеристики бюджета</vt:lpstr>
      <vt:lpstr>Этапы бюджетного процесса</vt:lpstr>
      <vt:lpstr>Материалы, используемые  для формирования бюджета</vt:lpstr>
      <vt:lpstr>Структура доходов бюджета</vt:lpstr>
      <vt:lpstr>Доходы бюджета</vt:lpstr>
      <vt:lpstr>Основные характеристики бюджета Иркутского районного муниципального образования, млн. руб.</vt:lpstr>
      <vt:lpstr>Распределение налогов</vt:lpstr>
      <vt:lpstr>Доходы бюджета Иркутского районного муниципального образования за 2019 - 2021 годы, млн.руб.</vt:lpstr>
      <vt:lpstr>Доходы бюджета Иркутского районного муниципального образования за 2019 - 2021 годы, млн.руб.</vt:lpstr>
      <vt:lpstr>Налоговые доходы бюджета  на 2019 - 2021 годы, млн.руб.</vt:lpstr>
      <vt:lpstr>Неналоговые доходы на 2019 - 2021 годы, млн.руб.</vt:lpstr>
      <vt:lpstr>Безвозмездные поступления  на 2018 - 2020 годы, млн.руб.</vt:lpstr>
      <vt:lpstr>Расходы  бюджета</vt:lpstr>
      <vt:lpstr>Функциональная структура расходов, млн. руб.</vt:lpstr>
      <vt:lpstr>Функциональная структура расходов  бюджета на 2019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2018-2020 годы,  млн. руб.</vt:lpstr>
      <vt:lpstr>Расходы бюджета района</vt:lpstr>
      <vt:lpstr>Расходы бюджета района на 2019 – 2021 годы, млн. руб.</vt:lpstr>
      <vt:lpstr>Расходы бюджета района на 2019 – 2021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Боднюк АЕ</cp:lastModifiedBy>
  <cp:revision>206</cp:revision>
  <dcterms:created xsi:type="dcterms:W3CDTF">2018-11-19T03:37:19Z</dcterms:created>
  <dcterms:modified xsi:type="dcterms:W3CDTF">2018-12-10T03:44:11Z</dcterms:modified>
</cp:coreProperties>
</file>